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</p:sldIdLst>
  <p:sldSz cx="10058400" cy="7772400"/>
  <p:notesSz cx="6950075" cy="11979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FDB515"/>
    <a:srgbClr val="002F80"/>
    <a:srgbClr val="0000FF"/>
    <a:srgbClr val="003366"/>
    <a:srgbClr val="4472C4"/>
    <a:srgbClr val="00FF00"/>
    <a:srgbClr val="FF3300"/>
    <a:srgbClr val="66FF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CE595-0505-47CE-9F21-E20B0753B5D9}" v="9" dt="2023-09-18T14:32:35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0" autoAdjust="0"/>
    <p:restoredTop sz="96517" autoAdjust="0"/>
  </p:normalViewPr>
  <p:slideViewPr>
    <p:cSldViewPr>
      <p:cViewPr varScale="1">
        <p:scale>
          <a:sx n="98" d="100"/>
          <a:sy n="98" d="100"/>
        </p:scale>
        <p:origin x="2298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chaible" userId="7dda395e-5de7-464b-b015-663b75e2f099" providerId="ADAL" clId="{6EBCE595-0505-47CE-9F21-E20B0753B5D9}"/>
    <pc:docChg chg="undo custSel modSld">
      <pc:chgData name="John Schaible" userId="7dda395e-5de7-464b-b015-663b75e2f099" providerId="ADAL" clId="{6EBCE595-0505-47CE-9F21-E20B0753B5D9}" dt="2023-09-18T14:32:35.492" v="38" actId="164"/>
      <pc:docMkLst>
        <pc:docMk/>
      </pc:docMkLst>
      <pc:sldChg chg="addSp delSp modSp mod">
        <pc:chgData name="John Schaible" userId="7dda395e-5de7-464b-b015-663b75e2f099" providerId="ADAL" clId="{6EBCE595-0505-47CE-9F21-E20B0753B5D9}" dt="2023-09-18T14:32:35.492" v="38" actId="164"/>
        <pc:sldMkLst>
          <pc:docMk/>
          <pc:sldMk cId="1930577308" sldId="258"/>
        </pc:sldMkLst>
        <pc:spChg chg="del">
          <ac:chgData name="John Schaible" userId="7dda395e-5de7-464b-b015-663b75e2f099" providerId="ADAL" clId="{6EBCE595-0505-47CE-9F21-E20B0753B5D9}" dt="2023-09-13T15:08:11.651" v="30" actId="478"/>
          <ac:spMkLst>
            <pc:docMk/>
            <pc:sldMk cId="1930577308" sldId="258"/>
            <ac:spMk id="2" creationId="{22235499-7CD9-5443-180E-F25C3CC5419B}"/>
          </ac:spMkLst>
        </pc:spChg>
        <pc:spChg chg="add mod">
          <ac:chgData name="John Schaible" userId="7dda395e-5de7-464b-b015-663b75e2f099" providerId="ADAL" clId="{6EBCE595-0505-47CE-9F21-E20B0753B5D9}" dt="2023-09-18T14:32:18.480" v="36" actId="164"/>
          <ac:spMkLst>
            <pc:docMk/>
            <pc:sldMk cId="1930577308" sldId="258"/>
            <ac:spMk id="2" creationId="{9E193CF1-FBD7-4F12-D361-D82F7CF728EC}"/>
          </ac:spMkLst>
        </pc:spChg>
        <pc:spChg chg="mod">
          <ac:chgData name="John Schaible" userId="7dda395e-5de7-464b-b015-663b75e2f099" providerId="ADAL" clId="{6EBCE595-0505-47CE-9F21-E20B0753B5D9}" dt="2023-09-13T15:05:52.846" v="3"/>
          <ac:spMkLst>
            <pc:docMk/>
            <pc:sldMk cId="1930577308" sldId="258"/>
            <ac:spMk id="6" creationId="{F550571A-8C7E-1F0C-395D-5CA919880554}"/>
          </ac:spMkLst>
        </pc:spChg>
        <pc:spChg chg="mod">
          <ac:chgData name="John Schaible" userId="7dda395e-5de7-464b-b015-663b75e2f099" providerId="ADAL" clId="{6EBCE595-0505-47CE-9F21-E20B0753B5D9}" dt="2023-09-13T15:05:52.846" v="3"/>
          <ac:spMkLst>
            <pc:docMk/>
            <pc:sldMk cId="1930577308" sldId="258"/>
            <ac:spMk id="7" creationId="{EEB3EFFF-AE88-B6A4-40F5-B3EC95BFE59C}"/>
          </ac:spMkLst>
        </pc:spChg>
        <pc:spChg chg="mod">
          <ac:chgData name="John Schaible" userId="7dda395e-5de7-464b-b015-663b75e2f099" providerId="ADAL" clId="{6EBCE595-0505-47CE-9F21-E20B0753B5D9}" dt="2023-09-13T15:05:52.846" v="3"/>
          <ac:spMkLst>
            <pc:docMk/>
            <pc:sldMk cId="1930577308" sldId="258"/>
            <ac:spMk id="8" creationId="{6333238F-52C7-0ED6-272F-378902AAF8C1}"/>
          </ac:spMkLst>
        </pc:spChg>
        <pc:spChg chg="mod">
          <ac:chgData name="John Schaible" userId="7dda395e-5de7-464b-b015-663b75e2f099" providerId="ADAL" clId="{6EBCE595-0505-47CE-9F21-E20B0753B5D9}" dt="2023-09-13T15:05:52.846" v="3"/>
          <ac:spMkLst>
            <pc:docMk/>
            <pc:sldMk cId="1930577308" sldId="258"/>
            <ac:spMk id="9" creationId="{25F9E21B-3F1C-CAF2-F793-A7E1BAEA8654}"/>
          </ac:spMkLst>
        </pc:spChg>
        <pc:spChg chg="mod">
          <ac:chgData name="John Schaible" userId="7dda395e-5de7-464b-b015-663b75e2f099" providerId="ADAL" clId="{6EBCE595-0505-47CE-9F21-E20B0753B5D9}" dt="2023-09-13T15:05:52.846" v="3"/>
          <ac:spMkLst>
            <pc:docMk/>
            <pc:sldMk cId="1930577308" sldId="258"/>
            <ac:spMk id="11" creationId="{ECE39546-A126-9836-D048-86C371F1F8CB}"/>
          </ac:spMkLst>
        </pc:spChg>
        <pc:spChg chg="mod">
          <ac:chgData name="John Schaible" userId="7dda395e-5de7-464b-b015-663b75e2f099" providerId="ADAL" clId="{6EBCE595-0505-47CE-9F21-E20B0753B5D9}" dt="2023-09-13T15:06:03.581" v="5"/>
          <ac:spMkLst>
            <pc:docMk/>
            <pc:sldMk cId="1930577308" sldId="258"/>
            <ac:spMk id="14" creationId="{2A9EBC81-5845-ECC8-7311-BAF1D1E83643}"/>
          </ac:spMkLst>
        </pc:spChg>
        <pc:spChg chg="mod">
          <ac:chgData name="John Schaible" userId="7dda395e-5de7-464b-b015-663b75e2f099" providerId="ADAL" clId="{6EBCE595-0505-47CE-9F21-E20B0753B5D9}" dt="2023-09-13T15:06:03.581" v="5"/>
          <ac:spMkLst>
            <pc:docMk/>
            <pc:sldMk cId="1930577308" sldId="258"/>
            <ac:spMk id="15" creationId="{7AFD5D01-E036-4876-2108-AE51701F3EE4}"/>
          </ac:spMkLst>
        </pc:spChg>
        <pc:spChg chg="mod">
          <ac:chgData name="John Schaible" userId="7dda395e-5de7-464b-b015-663b75e2f099" providerId="ADAL" clId="{6EBCE595-0505-47CE-9F21-E20B0753B5D9}" dt="2023-09-13T15:06:03.581" v="5"/>
          <ac:spMkLst>
            <pc:docMk/>
            <pc:sldMk cId="1930577308" sldId="258"/>
            <ac:spMk id="16" creationId="{9B5CF993-1B3A-C74C-A0B2-C079A7457A8A}"/>
          </ac:spMkLst>
        </pc:spChg>
        <pc:spChg chg="mod">
          <ac:chgData name="John Schaible" userId="7dda395e-5de7-464b-b015-663b75e2f099" providerId="ADAL" clId="{6EBCE595-0505-47CE-9F21-E20B0753B5D9}" dt="2023-09-13T15:06:03.581" v="5"/>
          <ac:spMkLst>
            <pc:docMk/>
            <pc:sldMk cId="1930577308" sldId="258"/>
            <ac:spMk id="17" creationId="{3B4D9587-8051-F812-1045-0A93CD055987}"/>
          </ac:spMkLst>
        </pc:spChg>
        <pc:spChg chg="mod">
          <ac:chgData name="John Schaible" userId="7dda395e-5de7-464b-b015-663b75e2f099" providerId="ADAL" clId="{6EBCE595-0505-47CE-9F21-E20B0753B5D9}" dt="2023-09-13T15:06:03.581" v="5"/>
          <ac:spMkLst>
            <pc:docMk/>
            <pc:sldMk cId="1930577308" sldId="258"/>
            <ac:spMk id="18" creationId="{9D0580F2-CFF0-D929-B45C-05A8AC64F870}"/>
          </ac:spMkLst>
        </pc:spChg>
        <pc:spChg chg="add mod">
          <ac:chgData name="John Schaible" userId="7dda395e-5de7-464b-b015-663b75e2f099" providerId="ADAL" clId="{6EBCE595-0505-47CE-9F21-E20B0753B5D9}" dt="2023-09-18T14:32:18.480" v="36" actId="164"/>
          <ac:spMkLst>
            <pc:docMk/>
            <pc:sldMk cId="1930577308" sldId="258"/>
            <ac:spMk id="20" creationId="{05897A8A-3771-3237-8748-B02186E37CC7}"/>
          </ac:spMkLst>
        </pc:spChg>
        <pc:spChg chg="add mod">
          <ac:chgData name="John Schaible" userId="7dda395e-5de7-464b-b015-663b75e2f099" providerId="ADAL" clId="{6EBCE595-0505-47CE-9F21-E20B0753B5D9}" dt="2023-09-18T14:32:18.480" v="36" actId="164"/>
          <ac:spMkLst>
            <pc:docMk/>
            <pc:sldMk cId="1930577308" sldId="258"/>
            <ac:spMk id="21" creationId="{D710D592-A821-167A-7708-20B0D979CC41}"/>
          </ac:spMkLst>
        </pc:spChg>
        <pc:spChg chg="mod">
          <ac:chgData name="John Schaible" userId="7dda395e-5de7-464b-b015-663b75e2f099" providerId="ADAL" clId="{6EBCE595-0505-47CE-9F21-E20B0753B5D9}" dt="2023-09-18T14:32:35.492" v="38" actId="164"/>
          <ac:spMkLst>
            <pc:docMk/>
            <pc:sldMk cId="1930577308" sldId="258"/>
            <ac:spMk id="38" creationId="{CB8AD74C-9B5E-4D08-9953-FFF002A7B910}"/>
          </ac:spMkLst>
        </pc:spChg>
        <pc:spChg chg="mod">
          <ac:chgData name="John Schaible" userId="7dda395e-5de7-464b-b015-663b75e2f099" providerId="ADAL" clId="{6EBCE595-0505-47CE-9F21-E20B0753B5D9}" dt="2023-09-18T14:31:58.003" v="33" actId="14100"/>
          <ac:spMkLst>
            <pc:docMk/>
            <pc:sldMk cId="1930577308" sldId="258"/>
            <ac:spMk id="57" creationId="{256DAB07-66F2-4978-A666-703775ECD2DC}"/>
          </ac:spMkLst>
        </pc:spChg>
        <pc:spChg chg="del">
          <ac:chgData name="John Schaible" userId="7dda395e-5de7-464b-b015-663b75e2f099" providerId="ADAL" clId="{6EBCE595-0505-47CE-9F21-E20B0753B5D9}" dt="2023-09-13T15:05:43.889" v="2" actId="478"/>
          <ac:spMkLst>
            <pc:docMk/>
            <pc:sldMk cId="1930577308" sldId="258"/>
            <ac:spMk id="59" creationId="{53A15278-3DCA-49A5-857F-D33D8FB5A9C4}"/>
          </ac:spMkLst>
        </pc:spChg>
        <pc:spChg chg="del">
          <ac:chgData name="John Schaible" userId="7dda395e-5de7-464b-b015-663b75e2f099" providerId="ADAL" clId="{6EBCE595-0505-47CE-9F21-E20B0753B5D9}" dt="2023-09-13T15:05:42.016" v="1" actId="478"/>
          <ac:spMkLst>
            <pc:docMk/>
            <pc:sldMk cId="1930577308" sldId="258"/>
            <ac:spMk id="64" creationId="{E98B9304-000B-49DC-BBB2-F318ECD02AFD}"/>
          </ac:spMkLst>
        </pc:spChg>
        <pc:spChg chg="mod">
          <ac:chgData name="John Schaible" userId="7dda395e-5de7-464b-b015-663b75e2f099" providerId="ADAL" clId="{6EBCE595-0505-47CE-9F21-E20B0753B5D9}" dt="2023-09-18T14:32:35.492" v="38" actId="164"/>
          <ac:spMkLst>
            <pc:docMk/>
            <pc:sldMk cId="1930577308" sldId="258"/>
            <ac:spMk id="131" creationId="{B4630940-67C3-456A-B2CE-85FB972CA3F0}"/>
          </ac:spMkLst>
        </pc:spChg>
        <pc:grpChg chg="add mod">
          <ac:chgData name="John Schaible" userId="7dda395e-5de7-464b-b015-663b75e2f099" providerId="ADAL" clId="{6EBCE595-0505-47CE-9F21-E20B0753B5D9}" dt="2023-09-18T14:32:35.492" v="38" actId="164"/>
          <ac:grpSpMkLst>
            <pc:docMk/>
            <pc:sldMk cId="1930577308" sldId="258"/>
            <ac:grpSpMk id="3" creationId="{6E90636C-F821-7C4A-1028-86DAB6E00C09}"/>
          </ac:grpSpMkLst>
        </pc:grpChg>
        <pc:grpChg chg="add mod">
          <ac:chgData name="John Schaible" userId="7dda395e-5de7-464b-b015-663b75e2f099" providerId="ADAL" clId="{6EBCE595-0505-47CE-9F21-E20B0753B5D9}" dt="2023-09-18T14:32:35.492" v="38" actId="164"/>
          <ac:grpSpMkLst>
            <pc:docMk/>
            <pc:sldMk cId="1930577308" sldId="258"/>
            <ac:grpSpMk id="4" creationId="{4DA27B7D-016E-B435-6A5D-99A72F5ED68D}"/>
          </ac:grpSpMkLst>
        </pc:grpChg>
        <pc:grpChg chg="add del mod">
          <ac:chgData name="John Schaible" userId="7dda395e-5de7-464b-b015-663b75e2f099" providerId="ADAL" clId="{6EBCE595-0505-47CE-9F21-E20B0753B5D9}" dt="2023-09-13T15:05:59.816" v="4"/>
          <ac:grpSpMkLst>
            <pc:docMk/>
            <pc:sldMk cId="1930577308" sldId="258"/>
            <ac:grpSpMk id="5" creationId="{1D1A2B30-D8A4-88E7-DBE1-66F020E4DC37}"/>
          </ac:grpSpMkLst>
        </pc:grpChg>
        <pc:grpChg chg="mod">
          <ac:chgData name="John Schaible" userId="7dda395e-5de7-464b-b015-663b75e2f099" providerId="ADAL" clId="{6EBCE595-0505-47CE-9F21-E20B0753B5D9}" dt="2023-09-18T14:32:35.492" v="38" actId="164"/>
          <ac:grpSpMkLst>
            <pc:docMk/>
            <pc:sldMk cId="1930577308" sldId="258"/>
            <ac:grpSpMk id="10" creationId="{5C8CB2C3-5C39-4D5F-A28C-964C6D7A1386}"/>
          </ac:grpSpMkLst>
        </pc:grpChg>
        <pc:grpChg chg="add del mod">
          <ac:chgData name="John Schaible" userId="7dda395e-5de7-464b-b015-663b75e2f099" providerId="ADAL" clId="{6EBCE595-0505-47CE-9F21-E20B0753B5D9}" dt="2023-09-13T15:06:08.073" v="8" actId="478"/>
          <ac:grpSpMkLst>
            <pc:docMk/>
            <pc:sldMk cId="1930577308" sldId="258"/>
            <ac:grpSpMk id="13" creationId="{30513C3E-3726-C0E0-3227-D18639A6204D}"/>
          </ac:grpSpMkLst>
        </pc:grpChg>
        <pc:grpChg chg="mod">
          <ac:chgData name="John Schaible" userId="7dda395e-5de7-464b-b015-663b75e2f099" providerId="ADAL" clId="{6EBCE595-0505-47CE-9F21-E20B0753B5D9}" dt="2023-09-18T14:32:18.480" v="36" actId="164"/>
          <ac:grpSpMkLst>
            <pc:docMk/>
            <pc:sldMk cId="1930577308" sldId="258"/>
            <ac:grpSpMk id="56" creationId="{8237D678-5432-4D12-A498-BA40E4104384}"/>
          </ac:grpSpMkLst>
        </pc:grpChg>
        <pc:grpChg chg="mod">
          <ac:chgData name="John Schaible" userId="7dda395e-5de7-464b-b015-663b75e2f099" providerId="ADAL" clId="{6EBCE595-0505-47CE-9F21-E20B0753B5D9}" dt="2023-09-18T14:32:35.492" v="38" actId="164"/>
          <ac:grpSpMkLst>
            <pc:docMk/>
            <pc:sldMk cId="1930577308" sldId="258"/>
            <ac:grpSpMk id="68" creationId="{3C9C374F-AEED-49BC-AC9B-157529B5A9A6}"/>
          </ac:grpSpMkLst>
        </pc:grpChg>
        <pc:picChg chg="add del mod">
          <ac:chgData name="John Schaible" userId="7dda395e-5de7-464b-b015-663b75e2f099" providerId="ADAL" clId="{6EBCE595-0505-47CE-9F21-E20B0753B5D9}" dt="2023-09-13T15:05:59.816" v="4"/>
          <ac:picMkLst>
            <pc:docMk/>
            <pc:sldMk cId="1930577308" sldId="258"/>
            <ac:picMk id="3" creationId="{EC8F1A46-5DF3-787F-F772-C90E9A97EDBE}"/>
          </ac:picMkLst>
        </pc:picChg>
        <pc:picChg chg="del">
          <ac:chgData name="John Schaible" userId="7dda395e-5de7-464b-b015-663b75e2f099" providerId="ADAL" clId="{6EBCE595-0505-47CE-9F21-E20B0753B5D9}" dt="2023-09-13T15:05:38.399" v="0" actId="478"/>
          <ac:picMkLst>
            <pc:docMk/>
            <pc:sldMk cId="1930577308" sldId="258"/>
            <ac:picMk id="4" creationId="{2930AAEE-CD3F-4CB8-CF71-DF77778691C9}"/>
          </ac:picMkLst>
        </pc:picChg>
        <pc:picChg chg="add del mod">
          <ac:chgData name="John Schaible" userId="7dda395e-5de7-464b-b015-663b75e2f099" providerId="ADAL" clId="{6EBCE595-0505-47CE-9F21-E20B0753B5D9}" dt="2023-09-13T15:06:08.073" v="8" actId="478"/>
          <ac:picMkLst>
            <pc:docMk/>
            <pc:sldMk cId="1930577308" sldId="258"/>
            <ac:picMk id="12" creationId="{CAAA1A17-8E64-5A3B-B0D6-486F22B50943}"/>
          </ac:picMkLst>
        </pc:picChg>
        <pc:picChg chg="add mod ord">
          <ac:chgData name="John Schaible" userId="7dda395e-5de7-464b-b015-663b75e2f099" providerId="ADAL" clId="{6EBCE595-0505-47CE-9F21-E20B0753B5D9}" dt="2023-09-18T14:32:18.480" v="36" actId="164"/>
          <ac:picMkLst>
            <pc:docMk/>
            <pc:sldMk cId="1930577308" sldId="258"/>
            <ac:picMk id="19" creationId="{87DFB8BC-385F-409B-49E7-8F90C2B022AA}"/>
          </ac:picMkLst>
        </pc:picChg>
        <pc:cxnChg chg="mod">
          <ac:chgData name="John Schaible" userId="7dda395e-5de7-464b-b015-663b75e2f099" providerId="ADAL" clId="{6EBCE595-0505-47CE-9F21-E20B0753B5D9}" dt="2023-09-18T14:32:35.492" v="38" actId="164"/>
          <ac:cxnSpMkLst>
            <pc:docMk/>
            <pc:sldMk cId="1930577308" sldId="258"/>
            <ac:cxnSpMk id="37" creationId="{32EB5546-90AA-4B73-B324-90C2B06A7CB8}"/>
          </ac:cxnSpMkLst>
        </pc:cxnChg>
        <pc:cxnChg chg="mod">
          <ac:chgData name="John Schaible" userId="7dda395e-5de7-464b-b015-663b75e2f099" providerId="ADAL" clId="{6EBCE595-0505-47CE-9F21-E20B0753B5D9}" dt="2023-09-18T14:32:35.492" v="38" actId="164"/>
          <ac:cxnSpMkLst>
            <pc:docMk/>
            <pc:sldMk cId="1930577308" sldId="258"/>
            <ac:cxnSpMk id="134" creationId="{4D3E0483-BE17-489B-9DE6-B429933CB869}"/>
          </ac:cxnSpMkLst>
        </pc:cxnChg>
      </pc:sldChg>
      <pc:sldChg chg="addSp modSp">
        <pc:chgData name="John Schaible" userId="7dda395e-5de7-464b-b015-663b75e2f099" providerId="ADAL" clId="{6EBCE595-0505-47CE-9F21-E20B0753B5D9}" dt="2023-09-18T14:32:32.571" v="37" actId="164"/>
        <pc:sldMkLst>
          <pc:docMk/>
          <pc:sldMk cId="2286790090" sldId="259"/>
        </pc:sldMkLst>
        <pc:spChg chg="mod">
          <ac:chgData name="John Schaible" userId="7dda395e-5de7-464b-b015-663b75e2f099" providerId="ADAL" clId="{6EBCE595-0505-47CE-9F21-E20B0753B5D9}" dt="2023-09-18T14:32:32.571" v="37" actId="164"/>
          <ac:spMkLst>
            <pc:docMk/>
            <pc:sldMk cId="2286790090" sldId="259"/>
            <ac:spMk id="45" creationId="{F8EDE26C-ABC7-4C96-A935-931E7007D1D1}"/>
          </ac:spMkLst>
        </pc:spChg>
        <pc:spChg chg="mod">
          <ac:chgData name="John Schaible" userId="7dda395e-5de7-464b-b015-663b75e2f099" providerId="ADAL" clId="{6EBCE595-0505-47CE-9F21-E20B0753B5D9}" dt="2023-09-18T14:32:32.571" v="37" actId="164"/>
          <ac:spMkLst>
            <pc:docMk/>
            <pc:sldMk cId="2286790090" sldId="259"/>
            <ac:spMk id="51" creationId="{932E4F25-CE26-40A9-9717-09EFAB8F1941}"/>
          </ac:spMkLst>
        </pc:spChg>
        <pc:grpChg chg="add mod">
          <ac:chgData name="John Schaible" userId="7dda395e-5de7-464b-b015-663b75e2f099" providerId="ADAL" clId="{6EBCE595-0505-47CE-9F21-E20B0753B5D9}" dt="2023-09-18T14:32:32.571" v="37" actId="164"/>
          <ac:grpSpMkLst>
            <pc:docMk/>
            <pc:sldMk cId="2286790090" sldId="259"/>
            <ac:grpSpMk id="2" creationId="{68A845AE-E630-9089-759E-5AAC33E2C3E6}"/>
          </ac:grpSpMkLst>
        </pc:grpChg>
        <pc:grpChg chg="mod">
          <ac:chgData name="John Schaible" userId="7dda395e-5de7-464b-b015-663b75e2f099" providerId="ADAL" clId="{6EBCE595-0505-47CE-9F21-E20B0753B5D9}" dt="2023-09-18T14:32:32.571" v="37" actId="164"/>
          <ac:grpSpMkLst>
            <pc:docMk/>
            <pc:sldMk cId="2286790090" sldId="259"/>
            <ac:grpSpMk id="47" creationId="{962E2BA3-C0A0-4BB0-B68F-DD5A2CEB7D3F}"/>
          </ac:grpSpMkLst>
        </pc:grpChg>
        <pc:grpChg chg="mod">
          <ac:chgData name="John Schaible" userId="7dda395e-5de7-464b-b015-663b75e2f099" providerId="ADAL" clId="{6EBCE595-0505-47CE-9F21-E20B0753B5D9}" dt="2023-09-18T14:32:32.571" v="37" actId="164"/>
          <ac:grpSpMkLst>
            <pc:docMk/>
            <pc:sldMk cId="2286790090" sldId="259"/>
            <ac:grpSpMk id="61" creationId="{2F869011-E0F6-472B-9628-0FB4A7358E35}"/>
          </ac:grpSpMkLst>
        </pc:grpChg>
        <pc:grpChg chg="mod">
          <ac:chgData name="John Schaible" userId="7dda395e-5de7-464b-b015-663b75e2f099" providerId="ADAL" clId="{6EBCE595-0505-47CE-9F21-E20B0753B5D9}" dt="2023-09-18T14:32:32.571" v="37" actId="164"/>
          <ac:grpSpMkLst>
            <pc:docMk/>
            <pc:sldMk cId="2286790090" sldId="259"/>
            <ac:grpSpMk id="64" creationId="{0184C645-A5AA-4CAD-8378-ED43953020CA}"/>
          </ac:grpSpMkLst>
        </pc:grpChg>
        <pc:cxnChg chg="mod">
          <ac:chgData name="John Schaible" userId="7dda395e-5de7-464b-b015-663b75e2f099" providerId="ADAL" clId="{6EBCE595-0505-47CE-9F21-E20B0753B5D9}" dt="2023-09-18T14:32:32.571" v="37" actId="164"/>
          <ac:cxnSpMkLst>
            <pc:docMk/>
            <pc:sldMk cId="2286790090" sldId="259"/>
            <ac:cxnSpMk id="46" creationId="{ECC3D600-CAC6-48DB-BBD3-D381B7D315A3}"/>
          </ac:cxnSpMkLst>
        </pc:cxnChg>
        <pc:cxnChg chg="mod">
          <ac:chgData name="John Schaible" userId="7dda395e-5de7-464b-b015-663b75e2f099" providerId="ADAL" clId="{6EBCE595-0505-47CE-9F21-E20B0753B5D9}" dt="2023-09-18T14:32:32.571" v="37" actId="164"/>
          <ac:cxnSpMkLst>
            <pc:docMk/>
            <pc:sldMk cId="2286790090" sldId="259"/>
            <ac:cxnSpMk id="50" creationId="{19725885-4832-49CA-B576-9EB2A63B8B5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9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4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4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7B7D-016E-B435-6A5D-99A72F5ED68D}"/>
              </a:ext>
            </a:extLst>
          </p:cNvPr>
          <p:cNvGrpSpPr/>
          <p:nvPr/>
        </p:nvGrpSpPr>
        <p:grpSpPr>
          <a:xfrm>
            <a:off x="18286" y="45719"/>
            <a:ext cx="10021825" cy="7726681"/>
            <a:chOff x="18286" y="45719"/>
            <a:chExt cx="10021825" cy="7726681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4630940-67C3-456A-B2CE-85FB972CA3F0}"/>
                </a:ext>
              </a:extLst>
            </p:cNvPr>
            <p:cNvSpPr/>
            <p:nvPr/>
          </p:nvSpPr>
          <p:spPr>
            <a:xfrm flipH="1">
              <a:off x="6601968" y="960121"/>
              <a:ext cx="292608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Instructions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In the Print dialogue box, click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Properties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Options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Paper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select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Other Size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Change Document Size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Legal (8.5 x 14”)</a:t>
              </a:r>
              <a:r>
                <a:rPr lang="en-US" sz="800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Printing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select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Print, Flip on Short Edge</a:t>
              </a: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change to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Color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Print and fold on these lines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D3E0483-BE17-489B-9DE6-B429933CB869}"/>
                </a:ext>
              </a:extLst>
            </p:cNvPr>
            <p:cNvCxnSpPr>
              <a:cxnSpLocks/>
            </p:cNvCxnSpPr>
            <p:nvPr/>
          </p:nvCxnSpPr>
          <p:spPr>
            <a:xfrm>
              <a:off x="6748272" y="45720"/>
              <a:ext cx="0" cy="76809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8CB2C3-5C39-4D5F-A28C-964C6D7A1386}"/>
                </a:ext>
              </a:extLst>
            </p:cNvPr>
            <p:cNvGrpSpPr/>
            <p:nvPr/>
          </p:nvGrpSpPr>
          <p:grpSpPr>
            <a:xfrm>
              <a:off x="6894575" y="45720"/>
              <a:ext cx="3145536" cy="7680960"/>
              <a:chOff x="6974161" y="91441"/>
              <a:chExt cx="3065951" cy="768096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39D97C0-34CE-4143-B5C6-B76EB95A727B}"/>
                  </a:ext>
                </a:extLst>
              </p:cNvPr>
              <p:cNvSpPr/>
              <p:nvPr/>
            </p:nvSpPr>
            <p:spPr>
              <a:xfrm>
                <a:off x="6974162" y="320041"/>
                <a:ext cx="306595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  <a:endParaRPr lang="en-US" sz="900" dirty="0">
                  <a:solidFill>
                    <a:prstClr val="black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715A4C7-0DD0-40E1-8AAD-C4BFB82ACDC5}"/>
                  </a:ext>
                </a:extLst>
              </p:cNvPr>
              <p:cNvSpPr/>
              <p:nvPr/>
            </p:nvSpPr>
            <p:spPr>
              <a:xfrm>
                <a:off x="6974161" y="91441"/>
                <a:ext cx="306595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4572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3 – TITLE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EB5546-90AA-4B73-B324-90C2B06A7CB8}"/>
                </a:ext>
              </a:extLst>
            </p:cNvPr>
            <p:cNvCxnSpPr>
              <a:cxnSpLocks/>
            </p:cNvCxnSpPr>
            <p:nvPr/>
          </p:nvCxnSpPr>
          <p:spPr>
            <a:xfrm>
              <a:off x="3310128" y="45720"/>
              <a:ext cx="0" cy="76809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8AD74C-9B5E-4D08-9953-FFF002A7B910}"/>
                </a:ext>
              </a:extLst>
            </p:cNvPr>
            <p:cNvSpPr/>
            <p:nvPr/>
          </p:nvSpPr>
          <p:spPr>
            <a:xfrm flipH="1">
              <a:off x="3163824" y="3474721"/>
              <a:ext cx="29260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C9C374F-AEED-49BC-AC9B-157529B5A9A6}"/>
                </a:ext>
              </a:extLst>
            </p:cNvPr>
            <p:cNvGrpSpPr/>
            <p:nvPr/>
          </p:nvGrpSpPr>
          <p:grpSpPr>
            <a:xfrm>
              <a:off x="3456432" y="45720"/>
              <a:ext cx="3145536" cy="7680960"/>
              <a:chOff x="3352509" y="91441"/>
              <a:chExt cx="3065950" cy="768096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128C877-6F0B-498F-A7FF-EE88CCB47F2D}"/>
                  </a:ext>
                </a:extLst>
              </p:cNvPr>
              <p:cNvSpPr/>
              <p:nvPr/>
            </p:nvSpPr>
            <p:spPr>
              <a:xfrm>
                <a:off x="3352509" y="320041"/>
                <a:ext cx="306595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  <a:endParaRPr lang="en-US" sz="900" dirty="0">
                  <a:solidFill>
                    <a:schemeClr val="tx1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C9AAC64-79F5-4E93-A0C7-B06635CF94A5}"/>
                  </a:ext>
                </a:extLst>
              </p:cNvPr>
              <p:cNvSpPr/>
              <p:nvPr/>
            </p:nvSpPr>
            <p:spPr>
              <a:xfrm>
                <a:off x="3352509" y="91441"/>
                <a:ext cx="306595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4572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2 – TITLE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90636C-F821-7C4A-1028-86DAB6E00C09}"/>
                </a:ext>
              </a:extLst>
            </p:cNvPr>
            <p:cNvGrpSpPr/>
            <p:nvPr/>
          </p:nvGrpSpPr>
          <p:grpSpPr>
            <a:xfrm>
              <a:off x="18286" y="45719"/>
              <a:ext cx="3145538" cy="7726681"/>
              <a:chOff x="18286" y="45719"/>
              <a:chExt cx="3145538" cy="7726681"/>
            </a:xfrm>
          </p:grpSpPr>
          <p:pic>
            <p:nvPicPr>
              <p:cNvPr id="19" name="Picture 18" descr="A close-up of a brick wall&#10;&#10;Description automatically generated">
                <a:extLst>
                  <a:ext uri="{FF2B5EF4-FFF2-40B4-BE49-F238E27FC236}">
                    <a16:creationId xmlns:a16="http://schemas.microsoft.com/office/drawing/2014/main" id="{87DFB8BC-385F-409B-49E7-8F90C2B02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6" y="45719"/>
                <a:ext cx="3145534" cy="1769362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237D678-5432-4D12-A498-BA40E4104384}"/>
                  </a:ext>
                </a:extLst>
              </p:cNvPr>
              <p:cNvGrpSpPr/>
              <p:nvPr/>
            </p:nvGrpSpPr>
            <p:grpSpPr>
              <a:xfrm>
                <a:off x="18288" y="45720"/>
                <a:ext cx="3145536" cy="7543799"/>
                <a:chOff x="18288" y="91440"/>
                <a:chExt cx="2912652" cy="754379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56DAB07-66F2-4978-A666-703775ECD2DC}"/>
                    </a:ext>
                  </a:extLst>
                </p:cNvPr>
                <p:cNvSpPr/>
                <p:nvPr/>
              </p:nvSpPr>
              <p:spPr>
                <a:xfrm>
                  <a:off x="18288" y="1874521"/>
                  <a:ext cx="2912652" cy="576071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t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1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2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3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4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5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6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Item 7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</a:p>
                <a:p>
                  <a:pPr marL="177800" marR="0" lvl="0" indent="-1762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>
                      <a:tab pos="177800" algn="l"/>
                    </a:tabLst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 LT Pro Demi" panose="020B0704020202020204" pitchFamily="34" charset="0"/>
                      <a:ea typeface="+mn-ea"/>
                      <a:cs typeface="+mn-cs"/>
                    </a:rPr>
                    <a:t>XXX</a:t>
                  </a:r>
                  <a:endPara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154B9B3-8B9B-47E1-AB20-6172F5285112}"/>
                    </a:ext>
                  </a:extLst>
                </p:cNvPr>
                <p:cNvGrpSpPr/>
                <p:nvPr/>
              </p:nvGrpSpPr>
              <p:grpSpPr>
                <a:xfrm>
                  <a:off x="18288" y="91440"/>
                  <a:ext cx="2912652" cy="1783082"/>
                  <a:chOff x="18288" y="45719"/>
                  <a:chExt cx="2779776" cy="1783082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4FE6993-3FE1-4470-ADAC-4905A3030E83}"/>
                      </a:ext>
                    </a:extLst>
                  </p:cNvPr>
                  <p:cNvSpPr/>
                  <p:nvPr/>
                </p:nvSpPr>
                <p:spPr>
                  <a:xfrm>
                    <a:off x="18288" y="1600200"/>
                    <a:ext cx="2779776" cy="228600"/>
                  </a:xfrm>
                  <a:prstGeom prst="rect">
                    <a:avLst/>
                  </a:prstGeom>
                  <a:solidFill>
                    <a:srgbClr val="C7C8CA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LT Pro Demi" panose="020B0704020202020204" pitchFamily="34" charset="0"/>
                      </a:rPr>
                      <a:t>START HERE:  SECTION 1 – TITLE</a:t>
                    </a: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588B330-FB47-45B4-BDEF-5777A8CB69A9}"/>
                      </a:ext>
                    </a:extLst>
                  </p:cNvPr>
                  <p:cNvSpPr/>
                  <p:nvPr/>
                </p:nvSpPr>
                <p:spPr>
                  <a:xfrm flipV="1">
                    <a:off x="18288" y="45719"/>
                    <a:ext cx="2779776" cy="178308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sz="1100" dirty="0">
                      <a:solidFill>
                        <a:schemeClr val="tx1"/>
                      </a:solidFill>
                      <a:latin typeface="Avenir Next LT Pro Demi" panose="020B0704020202020204" pitchFamily="34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2BE9492-8499-4AEB-A9C5-5990003CDE2C}"/>
                      </a:ext>
                    </a:extLst>
                  </p:cNvPr>
                  <p:cNvSpPr/>
                  <p:nvPr/>
                </p:nvSpPr>
                <p:spPr>
                  <a:xfrm flipV="1">
                    <a:off x="18288" y="45720"/>
                    <a:ext cx="2779776" cy="1783081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sz="1100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Avenir Next LT Pro Demi" panose="020B0704020202020204" pitchFamily="34" charset="0"/>
                    </a:endParaRPr>
                  </a:p>
                </p:txBody>
              </p:sp>
            </p:grp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897A8A-3771-3237-8748-B02186E37CC7}"/>
                  </a:ext>
                </a:extLst>
              </p:cNvPr>
              <p:cNvSpPr/>
              <p:nvPr/>
            </p:nvSpPr>
            <p:spPr>
              <a:xfrm>
                <a:off x="94569" y="91440"/>
                <a:ext cx="1348151" cy="441959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1400" b="1" dirty="0">
                    <a:ln w="3175">
                      <a:noFill/>
                    </a:ln>
                    <a:solidFill>
                      <a:sysClr val="windowText" lastClr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" panose="020B0504020202020204" pitchFamily="34" charset="0"/>
                    <a:cs typeface="Times New Roman" panose="02020603050405020304" pitchFamily="18" charset="0"/>
                  </a:rPr>
                  <a:t>RESPONSE GUIDE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10D592-A821-167A-7708-20B0D979CC41}"/>
                  </a:ext>
                </a:extLst>
              </p:cNvPr>
              <p:cNvSpPr/>
              <p:nvPr/>
            </p:nvSpPr>
            <p:spPr>
              <a:xfrm>
                <a:off x="89488" y="533400"/>
                <a:ext cx="1353232" cy="1018031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1400" b="1" dirty="0">
                    <a:ln w="3175">
                      <a:noFill/>
                    </a:ln>
                    <a:solidFill>
                      <a:sysClr val="windowText" lastClr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" panose="020B0504020202020204" pitchFamily="34" charset="0"/>
                    <a:cs typeface="Times New Roman" panose="02020603050405020304" pitchFamily="18" charset="0"/>
                  </a:rPr>
                  <a:t>Title</a:t>
                </a:r>
              </a:p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1100" dirty="0">
                    <a:ln w="3175">
                      <a:noFill/>
                    </a:ln>
                    <a:solidFill>
                      <a:sysClr val="windowText" lastClr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  <a:cs typeface="Times New Roman" panose="02020603050405020304" pitchFamily="18" charset="0"/>
                  </a:rPr>
                  <a:t>Updated:  MM/DD/YYYY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193CF1-FBD7-4F12-D361-D82F7CF728EC}"/>
                  </a:ext>
                </a:extLst>
              </p:cNvPr>
              <p:cNvSpPr/>
              <p:nvPr/>
            </p:nvSpPr>
            <p:spPr>
              <a:xfrm>
                <a:off x="18288" y="7589520"/>
                <a:ext cx="3145536" cy="18288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  <a:cs typeface="Times New Roman" panose="02020603050405020304" pitchFamily="18" charset="0"/>
                  </a:rPr>
                  <a:t>8.5” x 11” Response Guide – Template Ver. 2.2. (09/18/23)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5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A845AE-E630-9089-759E-5AAC33E2C3E6}"/>
              </a:ext>
            </a:extLst>
          </p:cNvPr>
          <p:cNvGrpSpPr/>
          <p:nvPr/>
        </p:nvGrpSpPr>
        <p:grpSpPr>
          <a:xfrm>
            <a:off x="18288" y="45720"/>
            <a:ext cx="10021823" cy="7680960"/>
            <a:chOff x="18288" y="45720"/>
            <a:chExt cx="10021823" cy="768096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EDE26C-ABC7-4C96-A935-931E7007D1D1}"/>
                </a:ext>
              </a:extLst>
            </p:cNvPr>
            <p:cNvSpPr/>
            <p:nvPr/>
          </p:nvSpPr>
          <p:spPr>
            <a:xfrm flipH="1">
              <a:off x="6601968" y="960121"/>
              <a:ext cx="292608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Instructions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In the Print dialogue box, click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Properties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Options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Paper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select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Other Size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Change Document Size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Legal (8.5 x 14”)</a:t>
              </a:r>
              <a:r>
                <a:rPr lang="en-US" sz="800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Printing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select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Print, Flip on Short Edge</a:t>
              </a: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change to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Color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Print and fold on these lines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CC3D600-CAC6-48DB-BBD3-D381B7D315A3}"/>
                </a:ext>
              </a:extLst>
            </p:cNvPr>
            <p:cNvCxnSpPr>
              <a:cxnSpLocks/>
            </p:cNvCxnSpPr>
            <p:nvPr/>
          </p:nvCxnSpPr>
          <p:spPr>
            <a:xfrm>
              <a:off x="6748272" y="45720"/>
              <a:ext cx="0" cy="76809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62E2BA3-C0A0-4BB0-B68F-DD5A2CEB7D3F}"/>
                </a:ext>
              </a:extLst>
            </p:cNvPr>
            <p:cNvGrpSpPr/>
            <p:nvPr/>
          </p:nvGrpSpPr>
          <p:grpSpPr>
            <a:xfrm>
              <a:off x="6894575" y="45720"/>
              <a:ext cx="3145536" cy="7680960"/>
              <a:chOff x="6974161" y="91441"/>
              <a:chExt cx="3065951" cy="768096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028F432-05ED-4046-950B-DFBEB19D9B61}"/>
                  </a:ext>
                </a:extLst>
              </p:cNvPr>
              <p:cNvSpPr/>
              <p:nvPr/>
            </p:nvSpPr>
            <p:spPr>
              <a:xfrm>
                <a:off x="6974162" y="320041"/>
                <a:ext cx="306595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  <a:endParaRPr lang="en-US" sz="900" dirty="0">
                  <a:solidFill>
                    <a:prstClr val="black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189BF93-5918-4E3C-98B1-8CEB99EFC2C8}"/>
                  </a:ext>
                </a:extLst>
              </p:cNvPr>
              <p:cNvSpPr/>
              <p:nvPr/>
            </p:nvSpPr>
            <p:spPr>
              <a:xfrm>
                <a:off x="6974161" y="91441"/>
                <a:ext cx="306595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4572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6 – TITLE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725885-4832-49CA-B576-9EB2A63B8B5B}"/>
                </a:ext>
              </a:extLst>
            </p:cNvPr>
            <p:cNvCxnSpPr>
              <a:cxnSpLocks/>
            </p:cNvCxnSpPr>
            <p:nvPr/>
          </p:nvCxnSpPr>
          <p:spPr>
            <a:xfrm>
              <a:off x="3310128" y="45720"/>
              <a:ext cx="0" cy="76809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32E4F25-CE26-40A9-9717-09EFAB8F1941}"/>
                </a:ext>
              </a:extLst>
            </p:cNvPr>
            <p:cNvSpPr/>
            <p:nvPr/>
          </p:nvSpPr>
          <p:spPr>
            <a:xfrm flipH="1">
              <a:off x="3163824" y="3474721"/>
              <a:ext cx="29260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F869011-E0F6-472B-9628-0FB4A7358E35}"/>
                </a:ext>
              </a:extLst>
            </p:cNvPr>
            <p:cNvGrpSpPr/>
            <p:nvPr/>
          </p:nvGrpSpPr>
          <p:grpSpPr>
            <a:xfrm>
              <a:off x="18288" y="45720"/>
              <a:ext cx="3145536" cy="7680960"/>
              <a:chOff x="3352509" y="91441"/>
              <a:chExt cx="3065950" cy="768096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8279869-23EB-4DC3-8A72-F92802BB8FAC}"/>
                  </a:ext>
                </a:extLst>
              </p:cNvPr>
              <p:cNvSpPr/>
              <p:nvPr/>
            </p:nvSpPr>
            <p:spPr>
              <a:xfrm>
                <a:off x="3352509" y="320041"/>
                <a:ext cx="306595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  <a:endParaRPr lang="en-US" sz="900" dirty="0">
                  <a:solidFill>
                    <a:prstClr val="black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5EB78F-132E-420A-9673-C29DBCE1F765}"/>
                  </a:ext>
                </a:extLst>
              </p:cNvPr>
              <p:cNvSpPr/>
              <p:nvPr/>
            </p:nvSpPr>
            <p:spPr>
              <a:xfrm>
                <a:off x="3352509" y="91441"/>
                <a:ext cx="306595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4572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4 – TITLE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184C645-A5AA-4CAD-8378-ED43953020CA}"/>
                </a:ext>
              </a:extLst>
            </p:cNvPr>
            <p:cNvGrpSpPr/>
            <p:nvPr/>
          </p:nvGrpSpPr>
          <p:grpSpPr>
            <a:xfrm>
              <a:off x="3456432" y="45720"/>
              <a:ext cx="3145536" cy="7680960"/>
              <a:chOff x="3352509" y="91441"/>
              <a:chExt cx="3065950" cy="768096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CD7328F-37D9-4572-B8D8-97C1DA484985}"/>
                  </a:ext>
                </a:extLst>
              </p:cNvPr>
              <p:cNvSpPr/>
              <p:nvPr/>
            </p:nvSpPr>
            <p:spPr>
              <a:xfrm>
                <a:off x="3352509" y="320041"/>
                <a:ext cx="306595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  <a:endParaRPr lang="en-US" sz="900" dirty="0">
                  <a:solidFill>
                    <a:prstClr val="black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231A7CB-3A20-407C-97E6-76931B20E951}"/>
                  </a:ext>
                </a:extLst>
              </p:cNvPr>
              <p:cNvSpPr/>
              <p:nvPr/>
            </p:nvSpPr>
            <p:spPr>
              <a:xfrm>
                <a:off x="3352509" y="91441"/>
                <a:ext cx="306595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4572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5 –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79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6014</TotalTime>
  <Words>385</Words>
  <Application>Microsoft Office PowerPoint</Application>
  <PresentationFormat>Custom</PresentationFormat>
  <Paragraphs>182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Next LT Pro</vt:lpstr>
      <vt:lpstr>Avenir Next LT Pro Demi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Schaible, John B</dc:creator>
  <cp:lastModifiedBy>John Schaible</cp:lastModifiedBy>
  <cp:revision>275</cp:revision>
  <cp:lastPrinted>2021-11-12T16:17:25Z</cp:lastPrinted>
  <dcterms:created xsi:type="dcterms:W3CDTF">2019-03-15T14:42:22Z</dcterms:created>
  <dcterms:modified xsi:type="dcterms:W3CDTF">2023-09-18T14:32:36Z</dcterms:modified>
</cp:coreProperties>
</file>