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55448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8CA"/>
    <a:srgbClr val="FDB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95978-A364-4BCA-B706-16E429767BCA}" v="17" dt="2023-09-18T14:34:10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5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24" y="96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chaible" userId="7dda395e-5de7-464b-b015-663b75e2f099" providerId="ADAL" clId="{21695978-A364-4BCA-B706-16E429767BCA}"/>
    <pc:docChg chg="undo custSel modSld">
      <pc:chgData name="John Schaible" userId="7dda395e-5de7-464b-b015-663b75e2f099" providerId="ADAL" clId="{21695978-A364-4BCA-B706-16E429767BCA}" dt="2023-09-18T14:34:10.498" v="86" actId="164"/>
      <pc:docMkLst>
        <pc:docMk/>
      </pc:docMkLst>
      <pc:sldChg chg="addSp delSp modSp">
        <pc:chgData name="John Schaible" userId="7dda395e-5de7-464b-b015-663b75e2f099" providerId="ADAL" clId="{21695978-A364-4BCA-B706-16E429767BCA}" dt="2023-09-18T14:34:10.498" v="86" actId="164"/>
        <pc:sldMkLst>
          <pc:docMk/>
          <pc:sldMk cId="4031954904" sldId="256"/>
        </pc:sldMkLst>
        <pc:spChg chg="mod topLvl">
          <ac:chgData name="John Schaible" userId="7dda395e-5de7-464b-b015-663b75e2f099" providerId="ADAL" clId="{21695978-A364-4BCA-B706-16E429767BCA}" dt="2023-09-18T14:34:04.427" v="85" actId="164"/>
          <ac:spMkLst>
            <pc:docMk/>
            <pc:sldMk cId="4031954904" sldId="256"/>
            <ac:spMk id="88" creationId="{2E628F69-DA55-2AD8-680E-ADC8FE0A6817}"/>
          </ac:spMkLst>
        </pc:spChg>
        <pc:spChg chg="mod topLvl">
          <ac:chgData name="John Schaible" userId="7dda395e-5de7-464b-b015-663b75e2f099" providerId="ADAL" clId="{21695978-A364-4BCA-B706-16E429767BCA}" dt="2023-09-18T14:34:03.095" v="84" actId="164"/>
          <ac:spMkLst>
            <pc:docMk/>
            <pc:sldMk cId="4031954904" sldId="256"/>
            <ac:spMk id="89" creationId="{1ADC0B1F-662F-1493-4E68-ABD64DFBCC32}"/>
          </ac:spMkLst>
        </pc:spChg>
        <pc:spChg chg="mod topLvl">
          <ac:chgData name="John Schaible" userId="7dda395e-5de7-464b-b015-663b75e2f099" providerId="ADAL" clId="{21695978-A364-4BCA-B706-16E429767BCA}" dt="2023-09-18T14:34:03.095" v="84" actId="164"/>
          <ac:spMkLst>
            <pc:docMk/>
            <pc:sldMk cId="4031954904" sldId="256"/>
            <ac:spMk id="90" creationId="{3EB381E2-AD3C-880D-8E8E-0D861C4303E7}"/>
          </ac:spMkLst>
        </pc:spChg>
        <pc:spChg chg="mod topLvl">
          <ac:chgData name="John Schaible" userId="7dda395e-5de7-464b-b015-663b75e2f099" providerId="ADAL" clId="{21695978-A364-4BCA-B706-16E429767BCA}" dt="2023-09-18T14:34:04.427" v="85" actId="164"/>
          <ac:spMkLst>
            <pc:docMk/>
            <pc:sldMk cId="4031954904" sldId="256"/>
            <ac:spMk id="91" creationId="{D17F49D2-61FC-5866-DC8A-26A77652D5F2}"/>
          </ac:spMkLst>
        </pc:spChg>
        <pc:spChg chg="mod topLvl">
          <ac:chgData name="John Schaible" userId="7dda395e-5de7-464b-b015-663b75e2f099" providerId="ADAL" clId="{21695978-A364-4BCA-B706-16E429767BCA}" dt="2023-09-18T14:34:01.331" v="83" actId="164"/>
          <ac:spMkLst>
            <pc:docMk/>
            <pc:sldMk cId="4031954904" sldId="256"/>
            <ac:spMk id="93" creationId="{97FDF8B5-18C6-D67E-8B34-D01E45DAB484}"/>
          </ac:spMkLst>
        </pc:spChg>
        <pc:spChg chg="mod topLvl">
          <ac:chgData name="John Schaible" userId="7dda395e-5de7-464b-b015-663b75e2f099" providerId="ADAL" clId="{21695978-A364-4BCA-B706-16E429767BCA}" dt="2023-09-18T14:34:01.331" v="83" actId="164"/>
          <ac:spMkLst>
            <pc:docMk/>
            <pc:sldMk cId="4031954904" sldId="256"/>
            <ac:spMk id="94" creationId="{40A68AB6-74D6-9596-28B0-A6BCC37054C2}"/>
          </ac:spMkLst>
        </pc:spChg>
        <pc:spChg chg="mod topLvl">
          <ac:chgData name="John Schaible" userId="7dda395e-5de7-464b-b015-663b75e2f099" providerId="ADAL" clId="{21695978-A364-4BCA-B706-16E429767BCA}" dt="2023-09-18T14:33:59.216" v="82" actId="164"/>
          <ac:spMkLst>
            <pc:docMk/>
            <pc:sldMk cId="4031954904" sldId="256"/>
            <ac:spMk id="98" creationId="{712E97C5-9735-6FE5-5C90-79B0989D1FEF}"/>
          </ac:spMkLst>
        </pc:spChg>
        <pc:spChg chg="mod topLvl">
          <ac:chgData name="John Schaible" userId="7dda395e-5de7-464b-b015-663b75e2f099" providerId="ADAL" clId="{21695978-A364-4BCA-B706-16E429767BCA}" dt="2023-09-18T14:33:59.216" v="82" actId="164"/>
          <ac:spMkLst>
            <pc:docMk/>
            <pc:sldMk cId="4031954904" sldId="256"/>
            <ac:spMk id="99" creationId="{FA9395B5-1983-0C5B-3176-0341DF9BB96A}"/>
          </ac:spMkLst>
        </pc:spChg>
        <pc:spChg chg="mod">
          <ac:chgData name="John Schaible" userId="7dda395e-5de7-464b-b015-663b75e2f099" providerId="ADAL" clId="{21695978-A364-4BCA-B706-16E429767BCA}" dt="2023-09-18T14:33:55.333" v="81" actId="165"/>
          <ac:spMkLst>
            <pc:docMk/>
            <pc:sldMk cId="4031954904" sldId="256"/>
            <ac:spMk id="108" creationId="{5B6C83A4-CF37-8899-4149-1427B0FD036A}"/>
          </ac:spMkLst>
        </pc:spChg>
        <pc:spChg chg="mod">
          <ac:chgData name="John Schaible" userId="7dda395e-5de7-464b-b015-663b75e2f099" providerId="ADAL" clId="{21695978-A364-4BCA-B706-16E429767BCA}" dt="2023-09-18T14:33:55.333" v="81" actId="165"/>
          <ac:spMkLst>
            <pc:docMk/>
            <pc:sldMk cId="4031954904" sldId="256"/>
            <ac:spMk id="111" creationId="{A2D1DAD2-D59F-772F-DFDE-C9D23084641D}"/>
          </ac:spMkLst>
        </pc:spChg>
        <pc:spChg chg="mod">
          <ac:chgData name="John Schaible" userId="7dda395e-5de7-464b-b015-663b75e2f099" providerId="ADAL" clId="{21695978-A364-4BCA-B706-16E429767BCA}" dt="2023-09-18T14:33:55.333" v="81" actId="165"/>
          <ac:spMkLst>
            <pc:docMk/>
            <pc:sldMk cId="4031954904" sldId="256"/>
            <ac:spMk id="112" creationId="{55864652-0ED8-25EA-9521-1518C61B1DA4}"/>
          </ac:spMkLst>
        </pc:spChg>
        <pc:grpChg chg="mod topLvl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2" creationId="{B2B260D6-2AEA-9AB2-3ECA-2A0E6A260D4A}"/>
          </ac:grpSpMkLst>
        </pc:grpChg>
        <pc:grpChg chg="mod topLvl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3" creationId="{6D5E9648-D45A-392D-E0D0-3BA4EC15880B}"/>
          </ac:grpSpMkLst>
        </pc:grpChg>
        <pc:grpChg chg="mod topLvl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4" creationId="{9C6093F7-095D-E316-37DA-E7C44744C706}"/>
          </ac:grpSpMkLst>
        </pc:grpChg>
        <pc:grpChg chg="del">
          <ac:chgData name="John Schaible" userId="7dda395e-5de7-464b-b015-663b75e2f099" providerId="ADAL" clId="{21695978-A364-4BCA-B706-16E429767BCA}" dt="2023-09-18T14:33:55.333" v="81" actId="165"/>
          <ac:grpSpMkLst>
            <pc:docMk/>
            <pc:sldMk cId="4031954904" sldId="256"/>
            <ac:grpSpMk id="5" creationId="{1256897D-F758-279A-725B-F6489B182605}"/>
          </ac:grpSpMkLst>
        </pc:grpChg>
        <pc:grpChg chg="add mod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6" creationId="{466517B5-6703-18E1-E24E-F2CEC36E704F}"/>
          </ac:grpSpMkLst>
        </pc:grpChg>
        <pc:grpChg chg="add mod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7" creationId="{9B220C66-AE91-C8F8-53A2-07A120D0A110}"/>
          </ac:grpSpMkLst>
        </pc:grpChg>
        <pc:grpChg chg="add mod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8" creationId="{F627E113-16D8-F27A-9387-AA560FACA9A2}"/>
          </ac:grpSpMkLst>
        </pc:grpChg>
        <pc:grpChg chg="add mod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9" creationId="{8AE036FF-69AF-2C2C-AEEC-F9A406D25FD9}"/>
          </ac:grpSpMkLst>
        </pc:grpChg>
        <pc:grpChg chg="add mod">
          <ac:chgData name="John Schaible" userId="7dda395e-5de7-464b-b015-663b75e2f099" providerId="ADAL" clId="{21695978-A364-4BCA-B706-16E429767BCA}" dt="2023-09-18T14:34:10.498" v="86" actId="164"/>
          <ac:grpSpMkLst>
            <pc:docMk/>
            <pc:sldMk cId="4031954904" sldId="256"/>
            <ac:grpSpMk id="10" creationId="{A1D9EA85-59AA-03A2-4C50-E075B092F982}"/>
          </ac:grpSpMkLst>
        </pc:grpChg>
        <pc:cxnChg chg="mod">
          <ac:chgData name="John Schaible" userId="7dda395e-5de7-464b-b015-663b75e2f099" providerId="ADAL" clId="{21695978-A364-4BCA-B706-16E429767BCA}" dt="2023-09-18T14:33:55.333" v="81" actId="165"/>
          <ac:cxnSpMkLst>
            <pc:docMk/>
            <pc:sldMk cId="4031954904" sldId="256"/>
            <ac:cxnSpMk id="107" creationId="{E63B1F01-B885-7C51-1D02-5C30F6345885}"/>
          </ac:cxnSpMkLst>
        </pc:cxnChg>
        <pc:cxnChg chg="mod">
          <ac:chgData name="John Schaible" userId="7dda395e-5de7-464b-b015-663b75e2f099" providerId="ADAL" clId="{21695978-A364-4BCA-B706-16E429767BCA}" dt="2023-09-18T14:33:55.333" v="81" actId="165"/>
          <ac:cxnSpMkLst>
            <pc:docMk/>
            <pc:sldMk cId="4031954904" sldId="256"/>
            <ac:cxnSpMk id="109" creationId="{847B789A-F93A-415B-33BA-4E418D799DC0}"/>
          </ac:cxnSpMkLst>
        </pc:cxnChg>
        <pc:cxnChg chg="mod">
          <ac:chgData name="John Schaible" userId="7dda395e-5de7-464b-b015-663b75e2f099" providerId="ADAL" clId="{21695978-A364-4BCA-B706-16E429767BCA}" dt="2023-09-18T14:33:55.333" v="81" actId="165"/>
          <ac:cxnSpMkLst>
            <pc:docMk/>
            <pc:sldMk cId="4031954904" sldId="256"/>
            <ac:cxnSpMk id="110" creationId="{876037DF-EAB9-34B2-925C-2BE520F3C7E2}"/>
          </ac:cxnSpMkLst>
        </pc:cxnChg>
      </pc:sldChg>
      <pc:sldChg chg="addSp delSp modSp mod">
        <pc:chgData name="John Schaible" userId="7dda395e-5de7-464b-b015-663b75e2f099" providerId="ADAL" clId="{21695978-A364-4BCA-B706-16E429767BCA}" dt="2023-09-18T14:33:41.342" v="80" actId="164"/>
        <pc:sldMkLst>
          <pc:docMk/>
          <pc:sldMk cId="3441857573" sldId="257"/>
        </pc:sldMkLst>
        <pc:spChg chg="mod">
          <ac:chgData name="John Schaible" userId="7dda395e-5de7-464b-b015-663b75e2f099" providerId="ADAL" clId="{21695978-A364-4BCA-B706-16E429767BCA}" dt="2023-09-18T14:22:33.734" v="13" actId="165"/>
          <ac:spMkLst>
            <pc:docMk/>
            <pc:sldMk cId="3441857573" sldId="257"/>
            <ac:spMk id="9" creationId="{8F96BEF9-3101-6C5A-3F1A-F71AA917A92D}"/>
          </ac:spMkLst>
        </pc:spChg>
        <pc:spChg chg="mod">
          <ac:chgData name="John Schaible" userId="7dda395e-5de7-464b-b015-663b75e2f099" providerId="ADAL" clId="{21695978-A364-4BCA-B706-16E429767BCA}" dt="2023-09-18T14:22:33.734" v="13" actId="165"/>
          <ac:spMkLst>
            <pc:docMk/>
            <pc:sldMk cId="3441857573" sldId="257"/>
            <ac:spMk id="10" creationId="{C8FDD39D-2176-A200-5980-372ECD1C5F94}"/>
          </ac:spMkLst>
        </pc:spChg>
        <pc:spChg chg="mod">
          <ac:chgData name="John Schaible" userId="7dda395e-5de7-464b-b015-663b75e2f099" providerId="ADAL" clId="{21695978-A364-4BCA-B706-16E429767BCA}" dt="2023-09-18T14:22:33.734" v="13" actId="165"/>
          <ac:spMkLst>
            <pc:docMk/>
            <pc:sldMk cId="3441857573" sldId="257"/>
            <ac:spMk id="11" creationId="{AB49259C-FBFE-3C1C-18FE-4BD0FA8AC7FE}"/>
          </ac:spMkLst>
        </pc:spChg>
        <pc:spChg chg="del mod">
          <ac:chgData name="John Schaible" userId="7dda395e-5de7-464b-b015-663b75e2f099" providerId="ADAL" clId="{21695978-A364-4BCA-B706-16E429767BCA}" dt="2023-09-18T14:22:30.007" v="12" actId="478"/>
          <ac:spMkLst>
            <pc:docMk/>
            <pc:sldMk cId="3441857573" sldId="257"/>
            <ac:spMk id="12" creationId="{97208A96-F87B-8D3B-4DF1-8AFE85820FA9}"/>
          </ac:spMkLst>
        </pc:spChg>
        <pc:spChg chg="mod">
          <ac:chgData name="John Schaible" userId="7dda395e-5de7-464b-b015-663b75e2f099" providerId="ADAL" clId="{21695978-A364-4BCA-B706-16E429767BCA}" dt="2023-09-18T14:22:33.734" v="13" actId="165"/>
          <ac:spMkLst>
            <pc:docMk/>
            <pc:sldMk cId="3441857573" sldId="257"/>
            <ac:spMk id="13" creationId="{6C3AEED5-58E6-15EA-1D7A-E9A69B15DC0B}"/>
          </ac:spMkLst>
        </pc:spChg>
        <pc:spChg chg="add mod">
          <ac:chgData name="John Schaible" userId="7dda395e-5de7-464b-b015-663b75e2f099" providerId="ADAL" clId="{21695978-A364-4BCA-B706-16E429767BCA}" dt="2023-09-18T14:33:30.464" v="76" actId="164"/>
          <ac:spMkLst>
            <pc:docMk/>
            <pc:sldMk cId="3441857573" sldId="257"/>
            <ac:spMk id="15" creationId="{A7A721D2-BB4A-0735-F83F-52D27ABD9CA8}"/>
          </ac:spMkLst>
        </pc:spChg>
        <pc:spChg chg="mod">
          <ac:chgData name="John Schaible" userId="7dda395e-5de7-464b-b015-663b75e2f099" providerId="ADAL" clId="{21695978-A364-4BCA-B706-16E429767BCA}" dt="2023-09-18T14:21:38.990" v="3" actId="165"/>
          <ac:spMkLst>
            <pc:docMk/>
            <pc:sldMk cId="3441857573" sldId="257"/>
            <ac:spMk id="27" creationId="{CC34680B-93FA-8524-5D7F-C682E1A3B7B0}"/>
          </ac:spMkLst>
        </pc:spChg>
        <pc:spChg chg="mod">
          <ac:chgData name="John Schaible" userId="7dda395e-5de7-464b-b015-663b75e2f099" providerId="ADAL" clId="{21695978-A364-4BCA-B706-16E429767BCA}" dt="2023-09-18T14:21:38.990" v="3" actId="165"/>
          <ac:spMkLst>
            <pc:docMk/>
            <pc:sldMk cId="3441857573" sldId="257"/>
            <ac:spMk id="29" creationId="{8481F711-0A9C-6ADE-58D9-8EDC76F93173}"/>
          </ac:spMkLst>
        </pc:spChg>
        <pc:spChg chg="mod topLvl">
          <ac:chgData name="John Schaible" userId="7dda395e-5de7-464b-b015-663b75e2f099" providerId="ADAL" clId="{21695978-A364-4BCA-B706-16E429767BCA}" dt="2023-09-18T14:33:37.465" v="79" actId="164"/>
          <ac:spMkLst>
            <pc:docMk/>
            <pc:sldMk cId="3441857573" sldId="257"/>
            <ac:spMk id="31" creationId="{4CA07F7D-00A4-284E-D33A-BD84097789AE}"/>
          </ac:spMkLst>
        </pc:spChg>
        <pc:spChg chg="mod topLvl">
          <ac:chgData name="John Schaible" userId="7dda395e-5de7-464b-b015-663b75e2f099" providerId="ADAL" clId="{21695978-A364-4BCA-B706-16E429767BCA}" dt="2023-09-18T14:33:35.595" v="78" actId="164"/>
          <ac:spMkLst>
            <pc:docMk/>
            <pc:sldMk cId="3441857573" sldId="257"/>
            <ac:spMk id="32" creationId="{73277C00-FB0F-6D4C-773C-7A9C38045D25}"/>
          </ac:spMkLst>
        </pc:spChg>
        <pc:spChg chg="mod topLvl">
          <ac:chgData name="John Schaible" userId="7dda395e-5de7-464b-b015-663b75e2f099" providerId="ADAL" clId="{21695978-A364-4BCA-B706-16E429767BCA}" dt="2023-09-18T14:33:35.595" v="78" actId="164"/>
          <ac:spMkLst>
            <pc:docMk/>
            <pc:sldMk cId="3441857573" sldId="257"/>
            <ac:spMk id="33" creationId="{B9E03CD8-1174-73B5-7BE8-DD5B0FAE1D66}"/>
          </ac:spMkLst>
        </pc:spChg>
        <pc:spChg chg="mod topLvl">
          <ac:chgData name="John Schaible" userId="7dda395e-5de7-464b-b015-663b75e2f099" providerId="ADAL" clId="{21695978-A364-4BCA-B706-16E429767BCA}" dt="2023-09-18T14:33:37.465" v="79" actId="164"/>
          <ac:spMkLst>
            <pc:docMk/>
            <pc:sldMk cId="3441857573" sldId="257"/>
            <ac:spMk id="34" creationId="{9E97E64F-8FE2-7DA7-7E04-37ED5890F050}"/>
          </ac:spMkLst>
        </pc:spChg>
        <pc:spChg chg="mod">
          <ac:chgData name="John Schaible" userId="7dda395e-5de7-464b-b015-663b75e2f099" providerId="ADAL" clId="{21695978-A364-4BCA-B706-16E429767BCA}" dt="2023-09-18T14:21:38.990" v="3" actId="165"/>
          <ac:spMkLst>
            <pc:docMk/>
            <pc:sldMk cId="3441857573" sldId="257"/>
            <ac:spMk id="37" creationId="{7E9416FD-FFEA-D7E8-6BCB-28A70507B117}"/>
          </ac:spMkLst>
        </pc:spChg>
        <pc:spChg chg="mod topLvl">
          <ac:chgData name="John Schaible" userId="7dda395e-5de7-464b-b015-663b75e2f099" providerId="ADAL" clId="{21695978-A364-4BCA-B706-16E429767BCA}" dt="2023-09-18T14:33:33.471" v="77" actId="164"/>
          <ac:spMkLst>
            <pc:docMk/>
            <pc:sldMk cId="3441857573" sldId="257"/>
            <ac:spMk id="38" creationId="{D98CE8BC-3EAA-5E10-34A0-F5FDC2E279C8}"/>
          </ac:spMkLst>
        </pc:spChg>
        <pc:spChg chg="mod topLvl">
          <ac:chgData name="John Schaible" userId="7dda395e-5de7-464b-b015-663b75e2f099" providerId="ADAL" clId="{21695978-A364-4BCA-B706-16E429767BCA}" dt="2023-09-18T14:33:33.471" v="77" actId="164"/>
          <ac:spMkLst>
            <pc:docMk/>
            <pc:sldMk cId="3441857573" sldId="257"/>
            <ac:spMk id="39" creationId="{792E48B2-4EEC-2444-0820-AA968DF4F825}"/>
          </ac:spMkLst>
        </pc:spChg>
        <pc:spChg chg="mod topLvl">
          <ac:chgData name="John Schaible" userId="7dda395e-5de7-464b-b015-663b75e2f099" providerId="ADAL" clId="{21695978-A364-4BCA-B706-16E429767BCA}" dt="2023-09-18T14:33:30.464" v="76" actId="164"/>
          <ac:spMkLst>
            <pc:docMk/>
            <pc:sldMk cId="3441857573" sldId="257"/>
            <ac:spMk id="40" creationId="{E93044F3-CF16-57FB-C14B-26C319A5192B}"/>
          </ac:spMkLst>
        </pc:spChg>
        <pc:spChg chg="mod">
          <ac:chgData name="John Schaible" userId="7dda395e-5de7-464b-b015-663b75e2f099" providerId="ADAL" clId="{21695978-A364-4BCA-B706-16E429767BCA}" dt="2023-09-18T14:23:59.275" v="25" actId="20577"/>
          <ac:spMkLst>
            <pc:docMk/>
            <pc:sldMk cId="3441857573" sldId="257"/>
            <ac:spMk id="42" creationId="{0A2DDE3C-3652-F4A3-9B22-9A1CD75052E9}"/>
          </ac:spMkLst>
        </pc:spChg>
        <pc:spChg chg="mod">
          <ac:chgData name="John Schaible" userId="7dda395e-5de7-464b-b015-663b75e2f099" providerId="ADAL" clId="{21695978-A364-4BCA-B706-16E429767BCA}" dt="2023-09-18T14:21:38.990" v="3" actId="165"/>
          <ac:spMkLst>
            <pc:docMk/>
            <pc:sldMk cId="3441857573" sldId="257"/>
            <ac:spMk id="43" creationId="{5999642B-1783-D673-B2DB-0AF71F172C2E}"/>
          </ac:spMkLst>
        </pc:spChg>
        <pc:spChg chg="mod">
          <ac:chgData name="John Schaible" userId="7dda395e-5de7-464b-b015-663b75e2f099" providerId="ADAL" clId="{21695978-A364-4BCA-B706-16E429767BCA}" dt="2023-09-18T14:21:38.990" v="3" actId="165"/>
          <ac:spMkLst>
            <pc:docMk/>
            <pc:sldMk cId="3441857573" sldId="257"/>
            <ac:spMk id="44" creationId="{3BE8AFED-73BD-A972-CB97-FFA9E15D0EFA}"/>
          </ac:spMkLst>
        </pc:spChg>
        <pc:spChg chg="mod">
          <ac:chgData name="John Schaible" userId="7dda395e-5de7-464b-b015-663b75e2f099" providerId="ADAL" clId="{21695978-A364-4BCA-B706-16E429767BCA}" dt="2023-09-18T14:21:38.990" v="3" actId="165"/>
          <ac:spMkLst>
            <pc:docMk/>
            <pc:sldMk cId="3441857573" sldId="257"/>
            <ac:spMk id="45" creationId="{F27AEF6E-9F0F-AF34-FA16-9BA3FD4A1C64}"/>
          </ac:spMkLst>
        </pc:spChg>
        <pc:spChg chg="mod">
          <ac:chgData name="John Schaible" userId="7dda395e-5de7-464b-b015-663b75e2f099" providerId="ADAL" clId="{21695978-A364-4BCA-B706-16E429767BCA}" dt="2023-09-18T14:23:40.956" v="21" actId="20577"/>
          <ac:spMkLst>
            <pc:docMk/>
            <pc:sldMk cId="3441857573" sldId="257"/>
            <ac:spMk id="46" creationId="{47E53CC5-9CE7-F930-4E60-3C5A8C3CEF64}"/>
          </ac:spMkLst>
        </pc:spChg>
        <pc:grpChg chg="mod topLvl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2" creationId="{59FAF6C1-7F4E-CED4-AF42-9E14471ABAAC}"/>
          </ac:grpSpMkLst>
        </pc:grpChg>
        <pc:grpChg chg="mod topLvl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3" creationId="{8EEBEDFB-C8CA-36DD-AE17-97E9986F1BEF}"/>
          </ac:grpSpMkLst>
        </pc:grpChg>
        <pc:grpChg chg="mod topLvl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4" creationId="{03DC8426-194E-33AF-63EC-85B2A06A4A9C}"/>
          </ac:grpSpMkLst>
        </pc:grpChg>
        <pc:grpChg chg="add mod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6" creationId="{525CC7C1-02C5-6463-1244-8C0B8C1E303E}"/>
          </ac:grpSpMkLst>
        </pc:grpChg>
        <pc:grpChg chg="add del mod topLvl">
          <ac:chgData name="John Schaible" userId="7dda395e-5de7-464b-b015-663b75e2f099" providerId="ADAL" clId="{21695978-A364-4BCA-B706-16E429767BCA}" dt="2023-09-18T14:22:36.281" v="14" actId="478"/>
          <ac:grpSpMkLst>
            <pc:docMk/>
            <pc:sldMk cId="3441857573" sldId="257"/>
            <ac:grpSpMk id="6" creationId="{65E84169-C95B-ED9B-060A-F312742BF8E6}"/>
          </ac:grpSpMkLst>
        </pc:grpChg>
        <pc:grpChg chg="add mod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7" creationId="{EE882DAE-348A-3683-9EA5-CEE9B3A2787E}"/>
          </ac:grpSpMkLst>
        </pc:grpChg>
        <pc:grpChg chg="del">
          <ac:chgData name="John Schaible" userId="7dda395e-5de7-464b-b015-663b75e2f099" providerId="ADAL" clId="{21695978-A364-4BCA-B706-16E429767BCA}" dt="2023-09-18T14:21:38.990" v="3" actId="165"/>
          <ac:grpSpMkLst>
            <pc:docMk/>
            <pc:sldMk cId="3441857573" sldId="257"/>
            <ac:grpSpMk id="8" creationId="{3D6448C0-2196-D957-B5B4-144348A55221}"/>
          </ac:grpSpMkLst>
        </pc:grpChg>
        <pc:grpChg chg="add mod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8" creationId="{453C5322-47A1-ACA5-E164-2C7ACA028C55}"/>
          </ac:grpSpMkLst>
        </pc:grpChg>
        <pc:grpChg chg="add mod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9" creationId="{59C23274-6CE5-E1E9-4C40-00B9F7AB49E4}"/>
          </ac:grpSpMkLst>
        </pc:grpChg>
        <pc:grpChg chg="add mod">
          <ac:chgData name="John Schaible" userId="7dda395e-5de7-464b-b015-663b75e2f099" providerId="ADAL" clId="{21695978-A364-4BCA-B706-16E429767BCA}" dt="2023-09-18T14:33:41.342" v="80" actId="164"/>
          <ac:grpSpMkLst>
            <pc:docMk/>
            <pc:sldMk cId="3441857573" sldId="257"/>
            <ac:grpSpMk id="10" creationId="{C566DFEA-E7D7-AE78-48A9-5EAC227AB744}"/>
          </ac:grpSpMkLst>
        </pc:grpChg>
        <pc:grpChg chg="add del mod ord">
          <ac:chgData name="John Schaible" userId="7dda395e-5de7-464b-b015-663b75e2f099" providerId="ADAL" clId="{21695978-A364-4BCA-B706-16E429767BCA}" dt="2023-09-18T14:22:33.734" v="13" actId="165"/>
          <ac:grpSpMkLst>
            <pc:docMk/>
            <pc:sldMk cId="3441857573" sldId="257"/>
            <ac:grpSpMk id="14" creationId="{49111241-650D-76D1-9911-B9723CDCD360}"/>
          </ac:grpSpMkLst>
        </pc:grpChg>
        <pc:grpChg chg="mod topLvl">
          <ac:chgData name="John Schaible" userId="7dda395e-5de7-464b-b015-663b75e2f099" providerId="ADAL" clId="{21695978-A364-4BCA-B706-16E429767BCA}" dt="2023-09-18T14:33:30.464" v="76" actId="164"/>
          <ac:grpSpMkLst>
            <pc:docMk/>
            <pc:sldMk cId="3441857573" sldId="257"/>
            <ac:grpSpMk id="41" creationId="{222383FD-3B6A-1EC2-BCC6-FE01F4F1EAAE}"/>
          </ac:grpSpMkLst>
        </pc:grpChg>
        <pc:picChg chg="add mod ord topLvl">
          <ac:chgData name="John Schaible" userId="7dda395e-5de7-464b-b015-663b75e2f099" providerId="ADAL" clId="{21695978-A364-4BCA-B706-16E429767BCA}" dt="2023-09-18T14:33:30.464" v="76" actId="164"/>
          <ac:picMkLst>
            <pc:docMk/>
            <pc:sldMk cId="3441857573" sldId="257"/>
            <ac:picMk id="5" creationId="{06AA8A77-B305-3974-8C4B-6363AE26569C}"/>
          </ac:picMkLst>
        </pc:picChg>
        <pc:picChg chg="del mod topLvl">
          <ac:chgData name="John Schaible" userId="7dda395e-5de7-464b-b015-663b75e2f099" providerId="ADAL" clId="{21695978-A364-4BCA-B706-16E429767BCA}" dt="2023-09-18T14:21:47.858" v="4" actId="478"/>
          <ac:picMkLst>
            <pc:docMk/>
            <pc:sldMk cId="3441857573" sldId="257"/>
            <ac:picMk id="7" creationId="{56E0D628-32CE-D28B-C46D-C1F89D7E6FF5}"/>
          </ac:picMkLst>
        </pc:picChg>
        <pc:cxnChg chg="mod">
          <ac:chgData name="John Schaible" userId="7dda395e-5de7-464b-b015-663b75e2f099" providerId="ADAL" clId="{21695978-A364-4BCA-B706-16E429767BCA}" dt="2023-09-18T14:21:38.990" v="3" actId="165"/>
          <ac:cxnSpMkLst>
            <pc:docMk/>
            <pc:sldMk cId="3441857573" sldId="257"/>
            <ac:cxnSpMk id="28" creationId="{92F04336-11DA-947D-D036-C496FDEF11A7}"/>
          </ac:cxnSpMkLst>
        </pc:cxnChg>
        <pc:cxnChg chg="mod">
          <ac:chgData name="John Schaible" userId="7dda395e-5de7-464b-b015-663b75e2f099" providerId="ADAL" clId="{21695978-A364-4BCA-B706-16E429767BCA}" dt="2023-09-18T14:21:38.990" v="3" actId="165"/>
          <ac:cxnSpMkLst>
            <pc:docMk/>
            <pc:sldMk cId="3441857573" sldId="257"/>
            <ac:cxnSpMk id="30" creationId="{0DBECCA8-E1E3-48CC-CFD3-5461D5208792}"/>
          </ac:cxnSpMkLst>
        </pc:cxnChg>
        <pc:cxnChg chg="mod">
          <ac:chgData name="John Schaible" userId="7dda395e-5de7-464b-b015-663b75e2f099" providerId="ADAL" clId="{21695978-A364-4BCA-B706-16E429767BCA}" dt="2023-09-18T14:21:38.990" v="3" actId="165"/>
          <ac:cxnSpMkLst>
            <pc:docMk/>
            <pc:sldMk cId="3441857573" sldId="257"/>
            <ac:cxnSpMk id="36" creationId="{56C2C8DD-3978-630F-DDAC-A959C76145E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6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B5DC-F972-491C-91B7-33BC17122F0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3819-A9E5-4534-ACF2-A24F3C88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566DFEA-E7D7-AE78-48A9-5EAC227AB744}"/>
              </a:ext>
            </a:extLst>
          </p:cNvPr>
          <p:cNvGrpSpPr/>
          <p:nvPr/>
        </p:nvGrpSpPr>
        <p:grpSpPr>
          <a:xfrm>
            <a:off x="18288" y="-2"/>
            <a:ext cx="15508224" cy="10058402"/>
            <a:chOff x="18288" y="-2"/>
            <a:chExt cx="15508224" cy="100584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DC8426-194E-33AF-63EC-85B2A06A4A9C}"/>
                </a:ext>
              </a:extLst>
            </p:cNvPr>
            <p:cNvGrpSpPr/>
            <p:nvPr/>
          </p:nvGrpSpPr>
          <p:grpSpPr>
            <a:xfrm>
              <a:off x="11733906" y="-2"/>
              <a:ext cx="333271" cy="10058400"/>
              <a:chOff x="11733906" y="-1"/>
              <a:chExt cx="333271" cy="944268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2F04336-11DA-947D-D036-C496FDEF1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3855" y="-1"/>
                <a:ext cx="0" cy="944268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81F711-0A9C-6ADE-58D9-8EDC76F93173}"/>
                  </a:ext>
                </a:extLst>
              </p:cNvPr>
              <p:cNvSpPr/>
              <p:nvPr/>
            </p:nvSpPr>
            <p:spPr>
              <a:xfrm flipH="1">
                <a:off x="11733906" y="4165891"/>
                <a:ext cx="333271" cy="1201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Fold on this line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EBEDFB-C8CA-36DD-AE17-97E9986F1BEF}"/>
                </a:ext>
              </a:extLst>
            </p:cNvPr>
            <p:cNvGrpSpPr/>
            <p:nvPr/>
          </p:nvGrpSpPr>
          <p:grpSpPr>
            <a:xfrm>
              <a:off x="7616872" y="-2"/>
              <a:ext cx="333271" cy="10058397"/>
              <a:chOff x="7616872" y="-1"/>
              <a:chExt cx="333271" cy="944268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34680B-93FA-8524-5D7F-C682E1A3B7B0}"/>
                  </a:ext>
                </a:extLst>
              </p:cNvPr>
              <p:cNvSpPr/>
              <p:nvPr/>
            </p:nvSpPr>
            <p:spPr>
              <a:xfrm flipH="1">
                <a:off x="7616872" y="171686"/>
                <a:ext cx="333271" cy="9099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Printing Instructions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:  In the Print dialogue box, click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Properties</a:t>
                </a:r>
                <a:r>
                  <a:rPr lang="en-US" sz="800" b="1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– 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Under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Printing Options 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and</a:t>
                </a:r>
                <a:r>
                  <a:rPr lang="en-US" sz="8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Paper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, select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Other Size 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and</a:t>
                </a:r>
                <a:r>
                  <a:rPr lang="en-US" sz="8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Change Document Size</a:t>
                </a:r>
                <a:r>
                  <a:rPr lang="en-US" sz="800" b="1" i="1" dirty="0">
                    <a:solidFill>
                      <a:srgbClr val="0000FF"/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to</a:t>
                </a:r>
                <a:r>
                  <a:rPr lang="en-US" sz="8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tabloid or ledger paper (A3)(11” x 17”</a:t>
                </a:r>
              </a:p>
              <a:p>
                <a:pPr algn="ctr"/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Under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2-Sided Printing 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select</a:t>
                </a:r>
                <a:r>
                  <a:rPr lang="en-US" sz="800" b="1" i="1" dirty="0">
                    <a:solidFill>
                      <a:srgbClr val="0000FF"/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2-Sided Print, Flip on Short Edge</a:t>
                </a:r>
                <a:r>
                  <a:rPr lang="en-US" sz="800" b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– change to </a:t>
                </a:r>
                <a:r>
                  <a:rPr lang="en-US" sz="800" b="1" i="1" dirty="0">
                    <a:solidFill>
                      <a:schemeClr val="accent1">
                        <a:lumMod val="75000"/>
                      </a:schemeClr>
                    </a:solidFill>
                    <a:latin typeface="Arial Nova" panose="020B0504020202020204" pitchFamily="34" charset="0"/>
                  </a:rPr>
                  <a:t>Color</a:t>
                </a:r>
                <a:r>
                  <a:rPr lang="en-US" sz="8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 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" panose="020B0504020202020204" pitchFamily="34" charset="0"/>
                  </a:rPr>
                  <a:t>– Print and fold on these lines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DBECCA8-E1E3-48CC-CFD3-5461D5208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2400" y="-1"/>
                <a:ext cx="0" cy="944268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3C5322-47A1-ACA5-E164-2C7ACA028C55}"/>
                </a:ext>
              </a:extLst>
            </p:cNvPr>
            <p:cNvGrpSpPr/>
            <p:nvPr/>
          </p:nvGrpSpPr>
          <p:grpSpPr>
            <a:xfrm>
              <a:off x="8083452" y="55545"/>
              <a:ext cx="3554895" cy="9947309"/>
              <a:chOff x="8083452" y="55545"/>
              <a:chExt cx="3554895" cy="994730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3277C00-FB0F-6D4C-773C-7A9C38045D25}"/>
                  </a:ext>
                </a:extLst>
              </p:cNvPr>
              <p:cNvSpPr/>
              <p:nvPr/>
            </p:nvSpPr>
            <p:spPr>
              <a:xfrm>
                <a:off x="8083452" y="55545"/>
                <a:ext cx="3554894" cy="277726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3 – TITLE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03CD8-1174-73B5-7BE8-DD5B0FAE1D66}"/>
                  </a:ext>
                </a:extLst>
              </p:cNvPr>
              <p:cNvSpPr/>
              <p:nvPr/>
            </p:nvSpPr>
            <p:spPr>
              <a:xfrm>
                <a:off x="8083453" y="333271"/>
                <a:ext cx="3554894" cy="96695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2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3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4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5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6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7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C23274-6CE5-E1E9-4C40-00B9F7AB49E4}"/>
                </a:ext>
              </a:extLst>
            </p:cNvPr>
            <p:cNvGrpSpPr/>
            <p:nvPr/>
          </p:nvGrpSpPr>
          <p:grpSpPr>
            <a:xfrm>
              <a:off x="12149363" y="55545"/>
              <a:ext cx="3377149" cy="9947309"/>
              <a:chOff x="12149363" y="55545"/>
              <a:chExt cx="3377149" cy="994730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CA07F7D-00A4-284E-D33A-BD84097789AE}"/>
                  </a:ext>
                </a:extLst>
              </p:cNvPr>
              <p:cNvSpPr/>
              <p:nvPr/>
            </p:nvSpPr>
            <p:spPr>
              <a:xfrm>
                <a:off x="12149363" y="55545"/>
                <a:ext cx="3377149" cy="277726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4 – TITLE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E97E64F-8FE2-7DA7-7E04-37ED5890F050}"/>
                  </a:ext>
                </a:extLst>
              </p:cNvPr>
              <p:cNvSpPr/>
              <p:nvPr/>
            </p:nvSpPr>
            <p:spPr>
              <a:xfrm>
                <a:off x="12149363" y="333271"/>
                <a:ext cx="3377149" cy="96695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2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3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4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5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6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7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9FAF6C1-7F4E-CED4-AF42-9E14471ABAAC}"/>
                </a:ext>
              </a:extLst>
            </p:cNvPr>
            <p:cNvGrpSpPr/>
            <p:nvPr/>
          </p:nvGrpSpPr>
          <p:grpSpPr>
            <a:xfrm>
              <a:off x="3560489" y="-2"/>
              <a:ext cx="333271" cy="10058400"/>
              <a:chOff x="3560489" y="-1"/>
              <a:chExt cx="333271" cy="944268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6C2C8DD-3978-630F-DDAC-A959C7614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0438" y="-1"/>
                <a:ext cx="0" cy="944268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E9416FD-FFEA-D7E8-6BCB-28A70507B117}"/>
                  </a:ext>
                </a:extLst>
              </p:cNvPr>
              <p:cNvSpPr/>
              <p:nvPr/>
            </p:nvSpPr>
            <p:spPr>
              <a:xfrm flipH="1">
                <a:off x="3560489" y="4165891"/>
                <a:ext cx="333271" cy="1201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Fold on this line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882DAE-348A-3683-9EA5-CEE9B3A2787E}"/>
                </a:ext>
              </a:extLst>
            </p:cNvPr>
            <p:cNvGrpSpPr/>
            <p:nvPr/>
          </p:nvGrpSpPr>
          <p:grpSpPr>
            <a:xfrm>
              <a:off x="3950889" y="55545"/>
              <a:ext cx="3554894" cy="9947309"/>
              <a:chOff x="3950889" y="55545"/>
              <a:chExt cx="3554894" cy="994730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8CE8BC-3EAA-5E10-34A0-F5FDC2E279C8}"/>
                  </a:ext>
                </a:extLst>
              </p:cNvPr>
              <p:cNvSpPr/>
              <p:nvPr/>
            </p:nvSpPr>
            <p:spPr>
              <a:xfrm>
                <a:off x="3950889" y="55545"/>
                <a:ext cx="3554894" cy="277726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2 – TITLE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92E48B2-4EEC-2444-0820-AA968DF4F825}"/>
                  </a:ext>
                </a:extLst>
              </p:cNvPr>
              <p:cNvSpPr/>
              <p:nvPr/>
            </p:nvSpPr>
            <p:spPr>
              <a:xfrm>
                <a:off x="3950889" y="333271"/>
                <a:ext cx="3554894" cy="96695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2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3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4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5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6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7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5CC7C1-02C5-6463-1244-8C0B8C1E303E}"/>
                </a:ext>
              </a:extLst>
            </p:cNvPr>
            <p:cNvGrpSpPr/>
            <p:nvPr/>
          </p:nvGrpSpPr>
          <p:grpSpPr>
            <a:xfrm>
              <a:off x="18288" y="54863"/>
              <a:ext cx="3521567" cy="10003537"/>
              <a:chOff x="18288" y="54863"/>
              <a:chExt cx="3521567" cy="10003537"/>
            </a:xfrm>
          </p:grpSpPr>
          <p:pic>
            <p:nvPicPr>
              <p:cNvPr id="5" name="Picture 4" descr="A close-up of a brick wall&#10;&#10;Description automatically generated">
                <a:extLst>
                  <a:ext uri="{FF2B5EF4-FFF2-40B4-BE49-F238E27FC236}">
                    <a16:creationId xmlns:a16="http://schemas.microsoft.com/office/drawing/2014/main" id="{06AA8A77-B305-3974-8C4B-6363AE26569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" y="54863"/>
                <a:ext cx="3520440" cy="2011680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3044F3-CF16-57FB-C14B-26C319A5192B}"/>
                  </a:ext>
                </a:extLst>
              </p:cNvPr>
              <p:cNvSpPr/>
              <p:nvPr/>
            </p:nvSpPr>
            <p:spPr>
              <a:xfrm>
                <a:off x="18288" y="2332899"/>
                <a:ext cx="3521567" cy="74980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45720"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2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3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4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5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6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7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12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22383FD-3B6A-1EC2-BCC6-FE01F4F1EAAE}"/>
                  </a:ext>
                </a:extLst>
              </p:cNvPr>
              <p:cNvGrpSpPr/>
              <p:nvPr/>
            </p:nvGrpSpPr>
            <p:grpSpPr>
              <a:xfrm>
                <a:off x="18288" y="55543"/>
                <a:ext cx="3521567" cy="2277356"/>
                <a:chOff x="18288" y="45718"/>
                <a:chExt cx="2779776" cy="187452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A2DDE3C-3652-F4A3-9B22-9A1CD75052E9}"/>
                    </a:ext>
                  </a:extLst>
                </p:cNvPr>
                <p:cNvSpPr/>
                <p:nvPr/>
              </p:nvSpPr>
              <p:spPr>
                <a:xfrm>
                  <a:off x="91440" y="91440"/>
                  <a:ext cx="1737360" cy="73152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b="1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" panose="020B0504020202020204" pitchFamily="34" charset="0"/>
                      <a:cs typeface="Times New Roman" panose="02020603050405020304" pitchFamily="18" charset="0"/>
                    </a:rPr>
                    <a:t>RESPONSE</a:t>
                  </a:r>
                </a:p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b="1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" panose="020B0504020202020204" pitchFamily="34" charset="0"/>
                      <a:cs typeface="Times New Roman" panose="02020603050405020304" pitchFamily="18" charset="0"/>
                    </a:rPr>
                    <a:t>GUIDE</a:t>
                  </a:r>
                </a:p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endPara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999642B-1783-D673-B2DB-0AF71F172C2E}"/>
                    </a:ext>
                  </a:extLst>
                </p:cNvPr>
                <p:cNvSpPr/>
                <p:nvPr/>
              </p:nvSpPr>
              <p:spPr>
                <a:xfrm>
                  <a:off x="18288" y="1691640"/>
                  <a:ext cx="2779776" cy="228600"/>
                </a:xfrm>
                <a:prstGeom prst="rect">
                  <a:avLst/>
                </a:prstGeom>
                <a:solidFill>
                  <a:srgbClr val="C7C8CA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venir Next LT Pro Demi" panose="020B0704020202020204" pitchFamily="34" charset="0"/>
                    </a:rPr>
                    <a:t>START HERE:  SECTION 1 – TITLE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BE8AFED-73BD-A972-CB97-FFA9E15D0EFA}"/>
                    </a:ext>
                  </a:extLst>
                </p:cNvPr>
                <p:cNvSpPr/>
                <p:nvPr/>
              </p:nvSpPr>
              <p:spPr>
                <a:xfrm flipV="1">
                  <a:off x="18288" y="45718"/>
                  <a:ext cx="2779776" cy="18745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n-US" sz="1100" dirty="0">
                    <a:solidFill>
                      <a:schemeClr val="tx1"/>
                    </a:solidFill>
                    <a:latin typeface="Avenir Next LT Pro Demi" panose="020B0704020202020204" pitchFamily="34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27AEF6E-9F0F-AF34-FA16-9BA3FD4A1C64}"/>
                    </a:ext>
                  </a:extLst>
                </p:cNvPr>
                <p:cNvSpPr/>
                <p:nvPr/>
              </p:nvSpPr>
              <p:spPr>
                <a:xfrm flipV="1">
                  <a:off x="18288" y="45719"/>
                  <a:ext cx="2779776" cy="187452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n-US" sz="1100" dirty="0">
                    <a:ln w="3810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venir Next LT Pro Demi" panose="020B0704020202020204" pitchFamily="34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7E53CC5-9CE7-F930-4E60-3C5A8C3CEF64}"/>
                    </a:ext>
                  </a:extLst>
                </p:cNvPr>
                <p:cNvSpPr/>
                <p:nvPr/>
              </p:nvSpPr>
              <p:spPr>
                <a:xfrm>
                  <a:off x="91440" y="1051560"/>
                  <a:ext cx="1892808" cy="61264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600"/>
                    </a:spcAft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sz="1400" b="1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" panose="020B0504020202020204" pitchFamily="34" charset="0"/>
                      <a:cs typeface="Times New Roman" panose="02020603050405020304" pitchFamily="18" charset="0"/>
                    </a:rPr>
                    <a:t>Title</a:t>
                  </a:r>
                </a:p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sz="1400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 Demi" panose="020B0704020202020204" pitchFamily="34" charset="0"/>
                      <a:cs typeface="Times New Roman" panose="02020603050405020304" pitchFamily="18" charset="0"/>
                    </a:rPr>
                    <a:t>Updated:</a:t>
                  </a:r>
                </a:p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sz="1400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 Demi" panose="020B0704020202020204" pitchFamily="34" charset="0"/>
                      <a:cs typeface="Times New Roman" panose="02020603050405020304" pitchFamily="18" charset="0"/>
                    </a:rPr>
                    <a:t>MM/DD/YYYY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A721D2-BB4A-0735-F83F-52D27ABD9CA8}"/>
                  </a:ext>
                </a:extLst>
              </p:cNvPr>
              <p:cNvSpPr/>
              <p:nvPr/>
            </p:nvSpPr>
            <p:spPr>
              <a:xfrm>
                <a:off x="18288" y="9830979"/>
                <a:ext cx="3520440" cy="227421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50000"/>
                </a:pPr>
                <a:r>
                  <a:rPr lang="en-US" sz="1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  <a:cs typeface="Times New Roman" panose="02020603050405020304" pitchFamily="18" charset="0"/>
                  </a:rPr>
                  <a:t>11” x 17” Response Guide – Template Ver. 2.2. (09/18/23)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185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1D9EA85-59AA-03A2-4C50-E075B092F982}"/>
              </a:ext>
            </a:extLst>
          </p:cNvPr>
          <p:cNvGrpSpPr/>
          <p:nvPr/>
        </p:nvGrpSpPr>
        <p:grpSpPr>
          <a:xfrm>
            <a:off x="18288" y="-2"/>
            <a:ext cx="15508224" cy="10058400"/>
            <a:chOff x="18288" y="-2"/>
            <a:chExt cx="15508224" cy="10058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27E113-16D8-F27A-9387-AA560FACA9A2}"/>
                </a:ext>
              </a:extLst>
            </p:cNvPr>
            <p:cNvGrpSpPr/>
            <p:nvPr/>
          </p:nvGrpSpPr>
          <p:grpSpPr>
            <a:xfrm>
              <a:off x="8083452" y="55545"/>
              <a:ext cx="3554895" cy="9947309"/>
              <a:chOff x="8083452" y="55545"/>
              <a:chExt cx="3554895" cy="994730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ADC0B1F-662F-1493-4E68-ABD64DFBCC32}"/>
                  </a:ext>
                </a:extLst>
              </p:cNvPr>
              <p:cNvSpPr/>
              <p:nvPr/>
            </p:nvSpPr>
            <p:spPr>
              <a:xfrm>
                <a:off x="8083452" y="55545"/>
                <a:ext cx="3554894" cy="277726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7 – TITLE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EB381E2-AD3C-880D-8E8E-0D861C4303E7}"/>
                  </a:ext>
                </a:extLst>
              </p:cNvPr>
              <p:cNvSpPr/>
              <p:nvPr/>
            </p:nvSpPr>
            <p:spPr>
              <a:xfrm>
                <a:off x="8083453" y="333271"/>
                <a:ext cx="3554894" cy="96695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E036FF-69AF-2C2C-AEEC-F9A406D25FD9}"/>
                </a:ext>
              </a:extLst>
            </p:cNvPr>
            <p:cNvGrpSpPr/>
            <p:nvPr/>
          </p:nvGrpSpPr>
          <p:grpSpPr>
            <a:xfrm>
              <a:off x="12149363" y="55545"/>
              <a:ext cx="3377149" cy="9947309"/>
              <a:chOff x="12149363" y="55545"/>
              <a:chExt cx="3377149" cy="994730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E628F69-DA55-2AD8-680E-ADC8FE0A6817}"/>
                  </a:ext>
                </a:extLst>
              </p:cNvPr>
              <p:cNvSpPr/>
              <p:nvPr/>
            </p:nvSpPr>
            <p:spPr>
              <a:xfrm>
                <a:off x="12149363" y="55545"/>
                <a:ext cx="3377149" cy="277726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8 – TITLE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17F49D2-61FC-5866-DC8A-26A77652D5F2}"/>
                  </a:ext>
                </a:extLst>
              </p:cNvPr>
              <p:cNvSpPr/>
              <p:nvPr/>
            </p:nvSpPr>
            <p:spPr>
              <a:xfrm>
                <a:off x="12149363" y="333271"/>
                <a:ext cx="3377149" cy="96695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220C66-AE91-C8F8-53A2-07A120D0A110}"/>
                </a:ext>
              </a:extLst>
            </p:cNvPr>
            <p:cNvGrpSpPr/>
            <p:nvPr/>
          </p:nvGrpSpPr>
          <p:grpSpPr>
            <a:xfrm>
              <a:off x="3950889" y="55545"/>
              <a:ext cx="3554894" cy="9947309"/>
              <a:chOff x="3950889" y="55545"/>
              <a:chExt cx="3554894" cy="994730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7FDF8B5-18C6-D67E-8B34-D01E45DAB484}"/>
                  </a:ext>
                </a:extLst>
              </p:cNvPr>
              <p:cNvSpPr/>
              <p:nvPr/>
            </p:nvSpPr>
            <p:spPr>
              <a:xfrm>
                <a:off x="3950889" y="55545"/>
                <a:ext cx="3554894" cy="277726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6 – TITLE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0A68AB6-74D6-9596-28B0-A6BCC37054C2}"/>
                  </a:ext>
                </a:extLst>
              </p:cNvPr>
              <p:cNvSpPr/>
              <p:nvPr/>
            </p:nvSpPr>
            <p:spPr>
              <a:xfrm>
                <a:off x="3950889" y="333271"/>
                <a:ext cx="3554894" cy="96695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6517B5-6703-18E1-E24E-F2CEC36E704F}"/>
                </a:ext>
              </a:extLst>
            </p:cNvPr>
            <p:cNvGrpSpPr/>
            <p:nvPr/>
          </p:nvGrpSpPr>
          <p:grpSpPr>
            <a:xfrm>
              <a:off x="18288" y="55545"/>
              <a:ext cx="3521567" cy="9947309"/>
              <a:chOff x="18288" y="55545"/>
              <a:chExt cx="3521567" cy="9947309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12E97C5-9735-6FE5-5C90-79B0989D1FEF}"/>
                  </a:ext>
                </a:extLst>
              </p:cNvPr>
              <p:cNvSpPr/>
              <p:nvPr/>
            </p:nvSpPr>
            <p:spPr>
              <a:xfrm>
                <a:off x="18288" y="55545"/>
                <a:ext cx="3521567" cy="277726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5 – TITLE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A9395B5-1983-0C5B-3176-0341DF9BB96A}"/>
                  </a:ext>
                </a:extLst>
              </p:cNvPr>
              <p:cNvSpPr/>
              <p:nvPr/>
            </p:nvSpPr>
            <p:spPr>
              <a:xfrm>
                <a:off x="18288" y="333271"/>
                <a:ext cx="3521567" cy="96695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1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2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3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4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5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6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HEADER ITEM 7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  <a:p>
                <a:pPr marL="177800" marR="0" lvl="0" indent="-1762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q"/>
                  <a:tabLst>
                    <a:tab pos="177800" algn="l"/>
                  </a:tabLst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+mn-cs"/>
                  </a:rPr>
                  <a:t>XXX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B260D6-2AEA-9AB2-3ECA-2A0E6A260D4A}"/>
                </a:ext>
              </a:extLst>
            </p:cNvPr>
            <p:cNvGrpSpPr/>
            <p:nvPr/>
          </p:nvGrpSpPr>
          <p:grpSpPr>
            <a:xfrm>
              <a:off x="3563664" y="-2"/>
              <a:ext cx="333271" cy="10058400"/>
              <a:chOff x="3563664" y="-1"/>
              <a:chExt cx="333271" cy="9442687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76037DF-EAB9-34B2-925C-2BE520F3C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0438" y="-1"/>
                <a:ext cx="0" cy="944268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2D1DAD2-D59F-772F-DFDE-C9D23084641D}"/>
                  </a:ext>
                </a:extLst>
              </p:cNvPr>
              <p:cNvSpPr/>
              <p:nvPr/>
            </p:nvSpPr>
            <p:spPr>
              <a:xfrm flipH="1">
                <a:off x="3563664" y="4165891"/>
                <a:ext cx="333271" cy="1201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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</a:rPr>
                  <a:t>Fold on this line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6093F7-095D-E316-37DA-E7C44744C706}"/>
                </a:ext>
              </a:extLst>
            </p:cNvPr>
            <p:cNvGrpSpPr/>
            <p:nvPr/>
          </p:nvGrpSpPr>
          <p:grpSpPr>
            <a:xfrm>
              <a:off x="11737081" y="-2"/>
              <a:ext cx="333271" cy="10058400"/>
              <a:chOff x="11737081" y="-1"/>
              <a:chExt cx="333271" cy="9442687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63B1F01-B885-7C51-1D02-5C30F6345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3855" y="-1"/>
                <a:ext cx="0" cy="944268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5864652-0ED8-25EA-9521-1518C61B1DA4}"/>
                  </a:ext>
                </a:extLst>
              </p:cNvPr>
              <p:cNvSpPr/>
              <p:nvPr/>
            </p:nvSpPr>
            <p:spPr>
              <a:xfrm flipH="1">
                <a:off x="11737081" y="4165891"/>
                <a:ext cx="333271" cy="1201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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</a:rPr>
                  <a:t>Fold on this line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D5E9648-D45A-392D-E0D0-3BA4EC15880B}"/>
                </a:ext>
              </a:extLst>
            </p:cNvPr>
            <p:cNvGrpSpPr/>
            <p:nvPr/>
          </p:nvGrpSpPr>
          <p:grpSpPr>
            <a:xfrm>
              <a:off x="7609581" y="-2"/>
              <a:ext cx="333271" cy="10058400"/>
              <a:chOff x="7609581" y="-1"/>
              <a:chExt cx="333271" cy="9442687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47B789A-F93A-415B-33BA-4E418D799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2400" y="-1"/>
                <a:ext cx="0" cy="944268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6C83A4-CF37-8899-4149-1427B0FD036A}"/>
                  </a:ext>
                </a:extLst>
              </p:cNvPr>
              <p:cNvSpPr/>
              <p:nvPr/>
            </p:nvSpPr>
            <p:spPr>
              <a:xfrm flipH="1">
                <a:off x="7609581" y="4165891"/>
                <a:ext cx="333271" cy="1201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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</a:rPr>
                  <a:t>Fold on this line 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195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</TotalTime>
  <Words>487</Words>
  <Application>Microsoft Office PowerPoint</Application>
  <PresentationFormat>Custom</PresentationFormat>
  <Paragraphs>245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Nova</vt:lpstr>
      <vt:lpstr>Avenir Next LT Pro</vt:lpstr>
      <vt:lpstr>Avenir Next LT Pro Demi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Schaible</dc:creator>
  <cp:lastModifiedBy>John Schaible</cp:lastModifiedBy>
  <cp:revision>4</cp:revision>
  <dcterms:created xsi:type="dcterms:W3CDTF">2023-09-14T16:40:45Z</dcterms:created>
  <dcterms:modified xsi:type="dcterms:W3CDTF">2023-09-18T14:34:14Z</dcterms:modified>
</cp:coreProperties>
</file>