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</p:sldIdLst>
  <p:sldSz cx="12801600" cy="7772400"/>
  <p:notesSz cx="6950075" cy="11979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C8CA"/>
    <a:srgbClr val="FDB515"/>
    <a:srgbClr val="002F80"/>
    <a:srgbClr val="0000FF"/>
    <a:srgbClr val="003366"/>
    <a:srgbClr val="4472C4"/>
    <a:srgbClr val="00FF00"/>
    <a:srgbClr val="FF3300"/>
    <a:srgbClr val="66FF66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EEBE22-8825-4555-958D-B0D6EFEECBA2}" v="14" dt="2023-09-18T14:33:20.8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807" autoAdjust="0"/>
    <p:restoredTop sz="94660"/>
  </p:normalViewPr>
  <p:slideViewPr>
    <p:cSldViewPr>
      <p:cViewPr varScale="1">
        <p:scale>
          <a:sx n="98" d="100"/>
          <a:sy n="98" d="100"/>
        </p:scale>
        <p:origin x="1548" y="72"/>
      </p:cViewPr>
      <p:guideLst>
        <p:guide orient="horz" pos="2448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Schaible" userId="7dda395e-5de7-464b-b015-663b75e2f099" providerId="ADAL" clId="{77EEBE22-8825-4555-958D-B0D6EFEECBA2}"/>
    <pc:docChg chg="undo custSel modSld">
      <pc:chgData name="John Schaible" userId="7dda395e-5de7-464b-b015-663b75e2f099" providerId="ADAL" clId="{77EEBE22-8825-4555-958D-B0D6EFEECBA2}" dt="2023-09-18T14:33:20.822" v="164" actId="164"/>
      <pc:docMkLst>
        <pc:docMk/>
      </pc:docMkLst>
      <pc:sldChg chg="addSp delSp modSp mod">
        <pc:chgData name="John Schaible" userId="7dda395e-5de7-464b-b015-663b75e2f099" providerId="ADAL" clId="{77EEBE22-8825-4555-958D-B0D6EFEECBA2}" dt="2023-09-18T14:33:04.202" v="159" actId="164"/>
        <pc:sldMkLst>
          <pc:docMk/>
          <pc:sldMk cId="1930577308" sldId="258"/>
        </pc:sldMkLst>
        <pc:spChg chg="add mod">
          <ac:chgData name="John Schaible" userId="7dda395e-5de7-464b-b015-663b75e2f099" providerId="ADAL" clId="{77EEBE22-8825-4555-958D-B0D6EFEECBA2}" dt="2023-09-18T14:32:45.236" v="155" actId="164"/>
          <ac:spMkLst>
            <pc:docMk/>
            <pc:sldMk cId="1930577308" sldId="258"/>
            <ac:spMk id="2" creationId="{65E904FB-E4A3-3FB3-6EFE-468026091D69}"/>
          </ac:spMkLst>
        </pc:spChg>
        <pc:spChg chg="del">
          <ac:chgData name="John Schaible" userId="7dda395e-5de7-464b-b015-663b75e2f099" providerId="ADAL" clId="{77EEBE22-8825-4555-958D-B0D6EFEECBA2}" dt="2023-09-13T15:04:44.379" v="63" actId="478"/>
          <ac:spMkLst>
            <pc:docMk/>
            <pc:sldMk cId="1930577308" sldId="258"/>
            <ac:spMk id="2" creationId="{DD8B7744-8D9A-F2ED-3853-2538D14A05FA}"/>
          </ac:spMkLst>
        </pc:spChg>
        <pc:spChg chg="mod">
          <ac:chgData name="John Schaible" userId="7dda395e-5de7-464b-b015-663b75e2f099" providerId="ADAL" clId="{77EEBE22-8825-4555-958D-B0D6EFEECBA2}" dt="2023-09-18T14:32:48.533" v="156" actId="164"/>
          <ac:spMkLst>
            <pc:docMk/>
            <pc:sldMk cId="1930577308" sldId="258"/>
            <ac:spMk id="40" creationId="{F295F6DB-A541-4AEF-8A19-78BB2E18586A}"/>
          </ac:spMkLst>
        </pc:spChg>
        <pc:spChg chg="mod">
          <ac:chgData name="John Schaible" userId="7dda395e-5de7-464b-b015-663b75e2f099" providerId="ADAL" clId="{77EEBE22-8825-4555-958D-B0D6EFEECBA2}" dt="2023-09-18T14:32:48.533" v="156" actId="164"/>
          <ac:spMkLst>
            <pc:docMk/>
            <pc:sldMk cId="1930577308" sldId="258"/>
            <ac:spMk id="41" creationId="{64518AC4-8E44-4389-9750-7783A21E898F}"/>
          </ac:spMkLst>
        </pc:spChg>
        <pc:spChg chg="mod">
          <ac:chgData name="John Schaible" userId="7dda395e-5de7-464b-b015-663b75e2f099" providerId="ADAL" clId="{77EEBE22-8825-4555-958D-B0D6EFEECBA2}" dt="2023-09-18T14:32:57.114" v="158" actId="164"/>
          <ac:spMkLst>
            <pc:docMk/>
            <pc:sldMk cId="1930577308" sldId="258"/>
            <ac:spMk id="42" creationId="{51199228-C460-4B70-9198-B6438DB36ABC}"/>
          </ac:spMkLst>
        </pc:spChg>
        <pc:spChg chg="mod">
          <ac:chgData name="John Schaible" userId="7dda395e-5de7-464b-b015-663b75e2f099" providerId="ADAL" clId="{77EEBE22-8825-4555-958D-B0D6EFEECBA2}" dt="2023-09-18T14:32:51.537" v="157" actId="164"/>
          <ac:spMkLst>
            <pc:docMk/>
            <pc:sldMk cId="1930577308" sldId="258"/>
            <ac:spMk id="43" creationId="{A18007F6-5EBC-4E33-A862-38D9055FFE4A}"/>
          </ac:spMkLst>
        </pc:spChg>
        <pc:spChg chg="mod">
          <ac:chgData name="John Schaible" userId="7dda395e-5de7-464b-b015-663b75e2f099" providerId="ADAL" clId="{77EEBE22-8825-4555-958D-B0D6EFEECBA2}" dt="2023-09-18T14:32:51.537" v="157" actId="164"/>
          <ac:spMkLst>
            <pc:docMk/>
            <pc:sldMk cId="1930577308" sldId="258"/>
            <ac:spMk id="44" creationId="{EE008025-C5E2-40C6-AEE8-BB5A39796339}"/>
          </ac:spMkLst>
        </pc:spChg>
        <pc:spChg chg="mod">
          <ac:chgData name="John Schaible" userId="7dda395e-5de7-464b-b015-663b75e2f099" providerId="ADAL" clId="{77EEBE22-8825-4555-958D-B0D6EFEECBA2}" dt="2023-09-18T14:32:57.114" v="158" actId="164"/>
          <ac:spMkLst>
            <pc:docMk/>
            <pc:sldMk cId="1930577308" sldId="258"/>
            <ac:spMk id="45" creationId="{5E0DB614-5C29-493A-B62A-9A3C2D97113E}"/>
          </ac:spMkLst>
        </pc:spChg>
        <pc:spChg chg="mod">
          <ac:chgData name="John Schaible" userId="7dda395e-5de7-464b-b015-663b75e2f099" providerId="ADAL" clId="{77EEBE22-8825-4555-958D-B0D6EFEECBA2}" dt="2023-09-18T14:32:45.236" v="155" actId="164"/>
          <ac:spMkLst>
            <pc:docMk/>
            <pc:sldMk cId="1930577308" sldId="258"/>
            <ac:spMk id="47" creationId="{784D35B9-A462-4031-AB53-3F73BE9DBD19}"/>
          </ac:spMkLst>
        </pc:spChg>
        <pc:spChg chg="mod">
          <ac:chgData name="John Schaible" userId="7dda395e-5de7-464b-b015-663b75e2f099" providerId="ADAL" clId="{77EEBE22-8825-4555-958D-B0D6EFEECBA2}" dt="2023-09-13T15:04:11.122" v="58" actId="2085"/>
          <ac:spMkLst>
            <pc:docMk/>
            <pc:sldMk cId="1930577308" sldId="258"/>
            <ac:spMk id="49" creationId="{5EE885E4-9E36-4570-B134-3BA5D34C40D7}"/>
          </ac:spMkLst>
        </pc:spChg>
        <pc:spChg chg="mod">
          <ac:chgData name="John Schaible" userId="7dda395e-5de7-464b-b015-663b75e2f099" providerId="ADAL" clId="{77EEBE22-8825-4555-958D-B0D6EFEECBA2}" dt="2023-09-13T15:05:22.963" v="68" actId="2711"/>
          <ac:spMkLst>
            <pc:docMk/>
            <pc:sldMk cId="1930577308" sldId="258"/>
            <ac:spMk id="53" creationId="{52D74175-3228-4CFB-A879-B91CE01F4DF8}"/>
          </ac:spMkLst>
        </pc:spChg>
        <pc:spChg chg="mod">
          <ac:chgData name="John Schaible" userId="7dda395e-5de7-464b-b015-663b75e2f099" providerId="ADAL" clId="{77EEBE22-8825-4555-958D-B0D6EFEECBA2}" dt="2023-09-18T14:33:04.202" v="159" actId="164"/>
          <ac:spMkLst>
            <pc:docMk/>
            <pc:sldMk cId="1930577308" sldId="258"/>
            <ac:spMk id="65" creationId="{1E29E509-D803-4C26-8BF5-9AD34E02C09C}"/>
          </ac:spMkLst>
        </pc:spChg>
        <pc:spChg chg="mod">
          <ac:chgData name="John Schaible" userId="7dda395e-5de7-464b-b015-663b75e2f099" providerId="ADAL" clId="{77EEBE22-8825-4555-958D-B0D6EFEECBA2}" dt="2023-09-18T14:33:04.202" v="159" actId="164"/>
          <ac:spMkLst>
            <pc:docMk/>
            <pc:sldMk cId="1930577308" sldId="258"/>
            <ac:spMk id="131" creationId="{B4630940-67C3-456A-B2CE-85FB972CA3F0}"/>
          </ac:spMkLst>
        </pc:spChg>
        <pc:grpChg chg="add mod">
          <ac:chgData name="John Schaible" userId="7dda395e-5de7-464b-b015-663b75e2f099" providerId="ADAL" clId="{77EEBE22-8825-4555-958D-B0D6EFEECBA2}" dt="2023-09-18T14:33:04.202" v="159" actId="164"/>
          <ac:grpSpMkLst>
            <pc:docMk/>
            <pc:sldMk cId="1930577308" sldId="258"/>
            <ac:grpSpMk id="3" creationId="{2F3E65B4-A370-3AD5-C13E-4CF3B8BB68E6}"/>
          </ac:grpSpMkLst>
        </pc:grpChg>
        <pc:grpChg chg="add mod">
          <ac:chgData name="John Schaible" userId="7dda395e-5de7-464b-b015-663b75e2f099" providerId="ADAL" clId="{77EEBE22-8825-4555-958D-B0D6EFEECBA2}" dt="2023-09-18T14:33:04.202" v="159" actId="164"/>
          <ac:grpSpMkLst>
            <pc:docMk/>
            <pc:sldMk cId="1930577308" sldId="258"/>
            <ac:grpSpMk id="5" creationId="{A9C535DA-8A49-94A4-7F3D-805B63B49917}"/>
          </ac:grpSpMkLst>
        </pc:grpChg>
        <pc:grpChg chg="add mod">
          <ac:chgData name="John Schaible" userId="7dda395e-5de7-464b-b015-663b75e2f099" providerId="ADAL" clId="{77EEBE22-8825-4555-958D-B0D6EFEECBA2}" dt="2023-09-18T14:33:04.202" v="159" actId="164"/>
          <ac:grpSpMkLst>
            <pc:docMk/>
            <pc:sldMk cId="1930577308" sldId="258"/>
            <ac:grpSpMk id="6" creationId="{DAB4CA93-0BAD-9218-42DB-6805430B26A0}"/>
          </ac:grpSpMkLst>
        </pc:grpChg>
        <pc:grpChg chg="mod">
          <ac:chgData name="John Schaible" userId="7dda395e-5de7-464b-b015-663b75e2f099" providerId="ADAL" clId="{77EEBE22-8825-4555-958D-B0D6EFEECBA2}" dt="2023-09-18T14:33:04.202" v="159" actId="164"/>
          <ac:grpSpMkLst>
            <pc:docMk/>
            <pc:sldMk cId="1930577308" sldId="258"/>
            <ac:grpSpMk id="7" creationId="{02687BBA-2618-9F0C-0615-54AC57952E79}"/>
          </ac:grpSpMkLst>
        </pc:grpChg>
        <pc:grpChg chg="add mod">
          <ac:chgData name="John Schaible" userId="7dda395e-5de7-464b-b015-663b75e2f099" providerId="ADAL" clId="{77EEBE22-8825-4555-958D-B0D6EFEECBA2}" dt="2023-09-18T14:33:04.202" v="159" actId="164"/>
          <ac:grpSpMkLst>
            <pc:docMk/>
            <pc:sldMk cId="1930577308" sldId="258"/>
            <ac:grpSpMk id="10" creationId="{61BEF5F0-E238-A5B3-B486-8D331AD744A9}"/>
          </ac:grpSpMkLst>
        </pc:grpChg>
        <pc:grpChg chg="add mod">
          <ac:chgData name="John Schaible" userId="7dda395e-5de7-464b-b015-663b75e2f099" providerId="ADAL" clId="{77EEBE22-8825-4555-958D-B0D6EFEECBA2}" dt="2023-09-18T14:33:04.202" v="159" actId="164"/>
          <ac:grpSpMkLst>
            <pc:docMk/>
            <pc:sldMk cId="1930577308" sldId="258"/>
            <ac:grpSpMk id="11" creationId="{D910C913-EDC5-4DDA-80F2-D5D9A2E1BAB4}"/>
          </ac:grpSpMkLst>
        </pc:grpChg>
        <pc:grpChg chg="add del mod">
          <ac:chgData name="John Schaible" userId="7dda395e-5de7-464b-b015-663b75e2f099" providerId="ADAL" clId="{77EEBE22-8825-4555-958D-B0D6EFEECBA2}" dt="2023-09-18T14:32:45.236" v="155" actId="164"/>
          <ac:grpSpMkLst>
            <pc:docMk/>
            <pc:sldMk cId="1930577308" sldId="258"/>
            <ac:grpSpMk id="48" creationId="{3FFAEF7D-1BC9-4481-AC92-854142EA054E}"/>
          </ac:grpSpMkLst>
        </pc:grpChg>
        <pc:picChg chg="add del mod ord">
          <ac:chgData name="John Schaible" userId="7dda395e-5de7-464b-b015-663b75e2f099" providerId="ADAL" clId="{77EEBE22-8825-4555-958D-B0D6EFEECBA2}" dt="2023-09-18T14:32:45.236" v="155" actId="164"/>
          <ac:picMkLst>
            <pc:docMk/>
            <pc:sldMk cId="1930577308" sldId="258"/>
            <ac:picMk id="4" creationId="{B8A842EF-454E-211C-F508-C53539596961}"/>
          </ac:picMkLst>
        </pc:picChg>
        <pc:picChg chg="del mod">
          <ac:chgData name="John Schaible" userId="7dda395e-5de7-464b-b015-663b75e2f099" providerId="ADAL" clId="{77EEBE22-8825-4555-958D-B0D6EFEECBA2}" dt="2023-09-13T15:00:54.763" v="9" actId="478"/>
          <ac:picMkLst>
            <pc:docMk/>
            <pc:sldMk cId="1930577308" sldId="258"/>
            <ac:picMk id="11" creationId="{D70C8754-313F-CEC8-727E-47C3036D611E}"/>
          </ac:picMkLst>
        </pc:picChg>
        <pc:cxnChg chg="mod">
          <ac:chgData name="John Schaible" userId="7dda395e-5de7-464b-b015-663b75e2f099" providerId="ADAL" clId="{77EEBE22-8825-4555-958D-B0D6EFEECBA2}" dt="2023-09-18T14:33:04.202" v="159" actId="164"/>
          <ac:cxnSpMkLst>
            <pc:docMk/>
            <pc:sldMk cId="1930577308" sldId="258"/>
            <ac:cxnSpMk id="101" creationId="{0420ACF9-5AA7-474A-BD27-528E4078BCF0}"/>
          </ac:cxnSpMkLst>
        </pc:cxnChg>
        <pc:cxnChg chg="mod">
          <ac:chgData name="John Schaible" userId="7dda395e-5de7-464b-b015-663b75e2f099" providerId="ADAL" clId="{77EEBE22-8825-4555-958D-B0D6EFEECBA2}" dt="2023-09-18T14:33:04.202" v="159" actId="164"/>
          <ac:cxnSpMkLst>
            <pc:docMk/>
            <pc:sldMk cId="1930577308" sldId="258"/>
            <ac:cxnSpMk id="134" creationId="{4D3E0483-BE17-489B-9DE6-B429933CB869}"/>
          </ac:cxnSpMkLst>
        </pc:cxnChg>
      </pc:sldChg>
      <pc:sldChg chg="addSp modSp mod">
        <pc:chgData name="John Schaible" userId="7dda395e-5de7-464b-b015-663b75e2f099" providerId="ADAL" clId="{77EEBE22-8825-4555-958D-B0D6EFEECBA2}" dt="2023-09-18T14:33:20.822" v="164" actId="164"/>
        <pc:sldMkLst>
          <pc:docMk/>
          <pc:sldMk cId="2286790090" sldId="259"/>
        </pc:sldMkLst>
        <pc:spChg chg="mod">
          <ac:chgData name="John Schaible" userId="7dda395e-5de7-464b-b015-663b75e2f099" providerId="ADAL" clId="{77EEBE22-8825-4555-958D-B0D6EFEECBA2}" dt="2023-09-18T14:33:20.822" v="164" actId="164"/>
          <ac:spMkLst>
            <pc:docMk/>
            <pc:sldMk cId="2286790090" sldId="259"/>
            <ac:spMk id="30" creationId="{FE62899E-4291-4154-8B01-87FE2FE17251}"/>
          </ac:spMkLst>
        </pc:spChg>
        <pc:spChg chg="mod">
          <ac:chgData name="John Schaible" userId="7dda395e-5de7-464b-b015-663b75e2f099" providerId="ADAL" clId="{77EEBE22-8825-4555-958D-B0D6EFEECBA2}" dt="2023-09-18T14:33:20.822" v="164" actId="164"/>
          <ac:spMkLst>
            <pc:docMk/>
            <pc:sldMk cId="2286790090" sldId="259"/>
            <ac:spMk id="31" creationId="{02407B21-F275-4125-99D5-0B192127D4BD}"/>
          </ac:spMkLst>
        </pc:spChg>
        <pc:spChg chg="mod">
          <ac:chgData name="John Schaible" userId="7dda395e-5de7-464b-b015-663b75e2f099" providerId="ADAL" clId="{77EEBE22-8825-4555-958D-B0D6EFEECBA2}" dt="2023-09-18T14:33:20.822" v="164" actId="164"/>
          <ac:spMkLst>
            <pc:docMk/>
            <pc:sldMk cId="2286790090" sldId="259"/>
            <ac:spMk id="32" creationId="{CC352D87-3687-4336-82DF-D25F5E8A2ECC}"/>
          </ac:spMkLst>
        </pc:spChg>
        <pc:spChg chg="mod">
          <ac:chgData name="John Schaible" userId="7dda395e-5de7-464b-b015-663b75e2f099" providerId="ADAL" clId="{77EEBE22-8825-4555-958D-B0D6EFEECBA2}" dt="2023-09-18T14:33:10.307" v="160" actId="164"/>
          <ac:spMkLst>
            <pc:docMk/>
            <pc:sldMk cId="2286790090" sldId="259"/>
            <ac:spMk id="33" creationId="{2FCCE9B4-E9A3-43BD-86A8-A1CDB153BBED}"/>
          </ac:spMkLst>
        </pc:spChg>
        <pc:spChg chg="mod">
          <ac:chgData name="John Schaible" userId="7dda395e-5de7-464b-b015-663b75e2f099" providerId="ADAL" clId="{77EEBE22-8825-4555-958D-B0D6EFEECBA2}" dt="2023-09-18T14:33:17.859" v="163" actId="164"/>
          <ac:spMkLst>
            <pc:docMk/>
            <pc:sldMk cId="2286790090" sldId="259"/>
            <ac:spMk id="34" creationId="{82669AD0-F273-4307-8BB1-BB1B8FFD9DD1}"/>
          </ac:spMkLst>
        </pc:spChg>
        <pc:spChg chg="mod">
          <ac:chgData name="John Schaible" userId="7dda395e-5de7-464b-b015-663b75e2f099" providerId="ADAL" clId="{77EEBE22-8825-4555-958D-B0D6EFEECBA2}" dt="2023-09-18T14:33:12.798" v="161" actId="164"/>
          <ac:spMkLst>
            <pc:docMk/>
            <pc:sldMk cId="2286790090" sldId="259"/>
            <ac:spMk id="35" creationId="{0BAEAA84-AAAB-45F7-8F91-5CA56E90C9D9}"/>
          </ac:spMkLst>
        </pc:spChg>
        <pc:spChg chg="mod">
          <ac:chgData name="John Schaible" userId="7dda395e-5de7-464b-b015-663b75e2f099" providerId="ADAL" clId="{77EEBE22-8825-4555-958D-B0D6EFEECBA2}" dt="2023-09-18T14:33:15.343" v="162" actId="164"/>
          <ac:spMkLst>
            <pc:docMk/>
            <pc:sldMk cId="2286790090" sldId="259"/>
            <ac:spMk id="36" creationId="{FF62854E-0191-46E4-B753-E8AA26289DAB}"/>
          </ac:spMkLst>
        </pc:spChg>
        <pc:spChg chg="mod">
          <ac:chgData name="John Schaible" userId="7dda395e-5de7-464b-b015-663b75e2f099" providerId="ADAL" clId="{77EEBE22-8825-4555-958D-B0D6EFEECBA2}" dt="2023-09-18T14:33:10.307" v="160" actId="164"/>
          <ac:spMkLst>
            <pc:docMk/>
            <pc:sldMk cId="2286790090" sldId="259"/>
            <ac:spMk id="37" creationId="{A85232AB-421F-42B6-BD7E-45DFE0FE9F8E}"/>
          </ac:spMkLst>
        </pc:spChg>
        <pc:spChg chg="mod">
          <ac:chgData name="John Schaible" userId="7dda395e-5de7-464b-b015-663b75e2f099" providerId="ADAL" clId="{77EEBE22-8825-4555-958D-B0D6EFEECBA2}" dt="2023-09-18T14:33:15.343" v="162" actId="164"/>
          <ac:spMkLst>
            <pc:docMk/>
            <pc:sldMk cId="2286790090" sldId="259"/>
            <ac:spMk id="38" creationId="{7852403C-E309-499D-9DFD-631D3BDBA367}"/>
          </ac:spMkLst>
        </pc:spChg>
        <pc:spChg chg="mod">
          <ac:chgData name="John Schaible" userId="7dda395e-5de7-464b-b015-663b75e2f099" providerId="ADAL" clId="{77EEBE22-8825-4555-958D-B0D6EFEECBA2}" dt="2023-09-18T14:33:17.859" v="163" actId="164"/>
          <ac:spMkLst>
            <pc:docMk/>
            <pc:sldMk cId="2286790090" sldId="259"/>
            <ac:spMk id="40" creationId="{DF34F411-122A-4F67-8572-6737DE142396}"/>
          </ac:spMkLst>
        </pc:spChg>
        <pc:spChg chg="mod">
          <ac:chgData name="John Schaible" userId="7dda395e-5de7-464b-b015-663b75e2f099" providerId="ADAL" clId="{77EEBE22-8825-4555-958D-B0D6EFEECBA2}" dt="2023-09-18T14:33:12.798" v="161" actId="164"/>
          <ac:spMkLst>
            <pc:docMk/>
            <pc:sldMk cId="2286790090" sldId="259"/>
            <ac:spMk id="41" creationId="{C84F1EAE-8A20-43E2-9AC7-82A1FF084AD6}"/>
          </ac:spMkLst>
        </pc:spChg>
        <pc:grpChg chg="mod">
          <ac:chgData name="John Schaible" userId="7dda395e-5de7-464b-b015-663b75e2f099" providerId="ADAL" clId="{77EEBE22-8825-4555-958D-B0D6EFEECBA2}" dt="2023-09-18T14:33:20.822" v="164" actId="164"/>
          <ac:grpSpMkLst>
            <pc:docMk/>
            <pc:sldMk cId="2286790090" sldId="259"/>
            <ac:grpSpMk id="2" creationId="{45457659-BC66-A5D7-1FBE-5CA59F592285}"/>
          </ac:grpSpMkLst>
        </pc:grpChg>
        <pc:grpChg chg="add mod">
          <ac:chgData name="John Schaible" userId="7dda395e-5de7-464b-b015-663b75e2f099" providerId="ADAL" clId="{77EEBE22-8825-4555-958D-B0D6EFEECBA2}" dt="2023-09-18T14:33:20.822" v="164" actId="164"/>
          <ac:grpSpMkLst>
            <pc:docMk/>
            <pc:sldMk cId="2286790090" sldId="259"/>
            <ac:grpSpMk id="5" creationId="{547ACD1A-D156-2F8A-1807-A4257FD7F448}"/>
          </ac:grpSpMkLst>
        </pc:grpChg>
        <pc:grpChg chg="add mod">
          <ac:chgData name="John Schaible" userId="7dda395e-5de7-464b-b015-663b75e2f099" providerId="ADAL" clId="{77EEBE22-8825-4555-958D-B0D6EFEECBA2}" dt="2023-09-18T14:33:20.822" v="164" actId="164"/>
          <ac:grpSpMkLst>
            <pc:docMk/>
            <pc:sldMk cId="2286790090" sldId="259"/>
            <ac:grpSpMk id="6" creationId="{8A252B8E-A4AF-21D9-92EC-1AF4603FC420}"/>
          </ac:grpSpMkLst>
        </pc:grpChg>
        <pc:grpChg chg="add mod">
          <ac:chgData name="John Schaible" userId="7dda395e-5de7-464b-b015-663b75e2f099" providerId="ADAL" clId="{77EEBE22-8825-4555-958D-B0D6EFEECBA2}" dt="2023-09-18T14:33:20.822" v="164" actId="164"/>
          <ac:grpSpMkLst>
            <pc:docMk/>
            <pc:sldMk cId="2286790090" sldId="259"/>
            <ac:grpSpMk id="7" creationId="{559D2FED-3C77-C659-0CCB-CB6E42B9402F}"/>
          </ac:grpSpMkLst>
        </pc:grpChg>
        <pc:grpChg chg="add mod">
          <ac:chgData name="John Schaible" userId="7dda395e-5de7-464b-b015-663b75e2f099" providerId="ADAL" clId="{77EEBE22-8825-4555-958D-B0D6EFEECBA2}" dt="2023-09-18T14:33:20.822" v="164" actId="164"/>
          <ac:grpSpMkLst>
            <pc:docMk/>
            <pc:sldMk cId="2286790090" sldId="259"/>
            <ac:grpSpMk id="8" creationId="{DFD9C0A9-3A39-59A7-6816-8150F151EAAE}"/>
          </ac:grpSpMkLst>
        </pc:grpChg>
        <pc:grpChg chg="add mod">
          <ac:chgData name="John Schaible" userId="7dda395e-5de7-464b-b015-663b75e2f099" providerId="ADAL" clId="{77EEBE22-8825-4555-958D-B0D6EFEECBA2}" dt="2023-09-18T14:33:20.822" v="164" actId="164"/>
          <ac:grpSpMkLst>
            <pc:docMk/>
            <pc:sldMk cId="2286790090" sldId="259"/>
            <ac:grpSpMk id="9" creationId="{5D0A2644-5DC4-563C-C406-57A87FA920CE}"/>
          </ac:grpSpMkLst>
        </pc:grpChg>
        <pc:cxnChg chg="mod">
          <ac:chgData name="John Schaible" userId="7dda395e-5de7-464b-b015-663b75e2f099" providerId="ADAL" clId="{77EEBE22-8825-4555-958D-B0D6EFEECBA2}" dt="2023-09-18T14:33:20.822" v="164" actId="164"/>
          <ac:cxnSpMkLst>
            <pc:docMk/>
            <pc:sldMk cId="2286790090" sldId="259"/>
            <ac:cxnSpMk id="26" creationId="{D7E39E62-1FFA-4BD8-8549-3C473A63832B}"/>
          </ac:cxnSpMkLst>
        </pc:cxnChg>
        <pc:cxnChg chg="mod">
          <ac:chgData name="John Schaible" userId="7dda395e-5de7-464b-b015-663b75e2f099" providerId="ADAL" clId="{77EEBE22-8825-4555-958D-B0D6EFEECBA2}" dt="2023-09-18T14:33:20.822" v="164" actId="164"/>
          <ac:cxnSpMkLst>
            <pc:docMk/>
            <pc:sldMk cId="2286790090" sldId="259"/>
            <ac:cxnSpMk id="28" creationId="{B44EB307-6423-4B3D-8C6B-8A958BD6135F}"/>
          </ac:cxnSpMkLst>
        </pc:cxnChg>
        <pc:cxnChg chg="mod">
          <ac:chgData name="John Schaible" userId="7dda395e-5de7-464b-b015-663b75e2f099" providerId="ADAL" clId="{77EEBE22-8825-4555-958D-B0D6EFEECBA2}" dt="2023-09-18T14:33:20.822" v="164" actId="164"/>
          <ac:cxnSpMkLst>
            <pc:docMk/>
            <pc:sldMk cId="2286790090" sldId="259"/>
            <ac:cxnSpMk id="29" creationId="{4E7510CF-E1A3-4FB0-A848-9D00A5C356D2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272011"/>
            <a:ext cx="9601200" cy="2705947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082310"/>
            <a:ext cx="9601200" cy="1876530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11EA-6FCD-42E8-83ED-DED4A5424ECA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61C0-A24F-493B-A8C5-BC8F0B30D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31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11EA-6FCD-42E8-83ED-DED4A5424ECA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61C0-A24F-493B-A8C5-BC8F0B30D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43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413808"/>
            <a:ext cx="2760345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413808"/>
            <a:ext cx="8121015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11EA-6FCD-42E8-83ED-DED4A5424ECA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61C0-A24F-493B-A8C5-BC8F0B30D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10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11EA-6FCD-42E8-83ED-DED4A5424ECA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61C0-A24F-493B-A8C5-BC8F0B30D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60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937704"/>
            <a:ext cx="11041380" cy="323310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5201392"/>
            <a:ext cx="11041380" cy="170021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11EA-6FCD-42E8-83ED-DED4A5424ECA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61C0-A24F-493B-A8C5-BC8F0B30D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38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069042"/>
            <a:ext cx="544068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069042"/>
            <a:ext cx="544068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11EA-6FCD-42E8-83ED-DED4A5424ECA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61C0-A24F-493B-A8C5-BC8F0B30D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986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413809"/>
            <a:ext cx="1104138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1905318"/>
            <a:ext cx="5415676" cy="933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2839085"/>
            <a:ext cx="5415676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1905318"/>
            <a:ext cx="5442347" cy="933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2839085"/>
            <a:ext cx="5442347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11EA-6FCD-42E8-83ED-DED4A5424ECA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61C0-A24F-493B-A8C5-BC8F0B30D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93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11EA-6FCD-42E8-83ED-DED4A5424ECA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61C0-A24F-493B-A8C5-BC8F0B30D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496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11EA-6FCD-42E8-83ED-DED4A5424ECA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61C0-A24F-493B-A8C5-BC8F0B30D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52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119082"/>
            <a:ext cx="6480810" cy="5523442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11EA-6FCD-42E8-83ED-DED4A5424ECA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61C0-A24F-493B-A8C5-BC8F0B30D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3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119082"/>
            <a:ext cx="6480810" cy="5523442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11EA-6FCD-42E8-83ED-DED4A5424ECA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61C0-A24F-493B-A8C5-BC8F0B30D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9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413809"/>
            <a:ext cx="110413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069042"/>
            <a:ext cx="110413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7203864"/>
            <a:ext cx="28803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911EA-6FCD-42E8-83ED-DED4A5424ECA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7203864"/>
            <a:ext cx="43205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7203864"/>
            <a:ext cx="28803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961C0-A24F-493B-A8C5-BC8F0B30D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08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910C913-EDC5-4DDA-80F2-D5D9A2E1BAB4}"/>
              </a:ext>
            </a:extLst>
          </p:cNvPr>
          <p:cNvGrpSpPr/>
          <p:nvPr/>
        </p:nvGrpSpPr>
        <p:grpSpPr>
          <a:xfrm>
            <a:off x="18287" y="-1"/>
            <a:ext cx="12765025" cy="7772401"/>
            <a:chOff x="18287" y="-1"/>
            <a:chExt cx="12765025" cy="777240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2687BBA-2618-9F0C-0615-54AC57952E79}"/>
                </a:ext>
              </a:extLst>
            </p:cNvPr>
            <p:cNvGrpSpPr/>
            <p:nvPr/>
          </p:nvGrpSpPr>
          <p:grpSpPr>
            <a:xfrm>
              <a:off x="2926080" y="-1"/>
              <a:ext cx="274320" cy="7772400"/>
              <a:chOff x="2871216" y="-1"/>
              <a:chExt cx="274320" cy="7772400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0CD927E1-0BD4-8033-9D89-A038E13C94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10712" y="-1"/>
                <a:ext cx="0" cy="77724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C48DB51-F881-927F-1E62-A4855D27898B}"/>
                  </a:ext>
                </a:extLst>
              </p:cNvPr>
              <p:cNvSpPr/>
              <p:nvPr/>
            </p:nvSpPr>
            <p:spPr>
              <a:xfrm flipH="1">
                <a:off x="2871216" y="3429000"/>
                <a:ext cx="274320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vert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sym typeface="Wingdings" panose="05000000000000000000" pitchFamily="2" charset="2"/>
                  </a:rPr>
                  <a:t></a:t>
                </a:r>
                <a:r>
                  <a:rPr lang="en-US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Fold on this line</a:t>
                </a:r>
                <a:r>
                  <a:rPr lang="en-US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sym typeface="Wingdings" panose="05000000000000000000" pitchFamily="2" charset="2"/>
                  </a:rPr>
                  <a:t></a:t>
                </a:r>
                <a:endPara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4630940-67C3-456A-B2CE-85FB972CA3F0}"/>
                </a:ext>
              </a:extLst>
            </p:cNvPr>
            <p:cNvSpPr/>
            <p:nvPr/>
          </p:nvSpPr>
          <p:spPr>
            <a:xfrm flipH="1">
              <a:off x="6272784" y="914400"/>
              <a:ext cx="274320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vert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b="1" i="1" dirty="0">
                  <a:solidFill>
                    <a:schemeClr val="accent1">
                      <a:lumMod val="75000"/>
                    </a:schemeClr>
                  </a:solidFill>
                </a:rPr>
                <a:t>Printing Instructions</a:t>
              </a: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:  In the Print dialogue box, click </a:t>
              </a:r>
              <a:r>
                <a:rPr lang="en-US" sz="800" b="1" i="1" dirty="0">
                  <a:solidFill>
                    <a:schemeClr val="accent1">
                      <a:lumMod val="75000"/>
                    </a:schemeClr>
                  </a:solidFill>
                </a:rPr>
                <a:t>Properties</a:t>
              </a:r>
              <a:r>
                <a:rPr lang="en-US" sz="800" b="1" dirty="0">
                  <a:solidFill>
                    <a:schemeClr val="tx1"/>
                  </a:solidFill>
                </a:rPr>
                <a:t> </a:t>
              </a:r>
              <a:r>
                <a:rPr lang="en-US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– </a:t>
              </a: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Under </a:t>
              </a:r>
              <a:r>
                <a:rPr lang="en-US" sz="800" b="1" i="1" dirty="0">
                  <a:solidFill>
                    <a:schemeClr val="accent1">
                      <a:lumMod val="75000"/>
                    </a:schemeClr>
                  </a:solidFill>
                </a:rPr>
                <a:t>Printing Options </a:t>
              </a: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and</a:t>
              </a:r>
              <a:r>
                <a:rPr lang="en-US" sz="800" dirty="0">
                  <a:solidFill>
                    <a:schemeClr val="tx1"/>
                  </a:solidFill>
                </a:rPr>
                <a:t> </a:t>
              </a:r>
              <a:r>
                <a:rPr lang="en-US" sz="800" b="1" i="1" dirty="0">
                  <a:solidFill>
                    <a:schemeClr val="accent1">
                      <a:lumMod val="75000"/>
                    </a:schemeClr>
                  </a:solidFill>
                </a:rPr>
                <a:t>Paper</a:t>
              </a: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select </a:t>
              </a:r>
              <a:r>
                <a:rPr lang="en-US" sz="800" b="1" i="1" dirty="0">
                  <a:solidFill>
                    <a:schemeClr val="accent1">
                      <a:lumMod val="75000"/>
                    </a:schemeClr>
                  </a:solidFill>
                </a:rPr>
                <a:t>Other Size </a:t>
              </a: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and</a:t>
              </a:r>
              <a:r>
                <a:rPr lang="en-US" sz="800" dirty="0">
                  <a:solidFill>
                    <a:schemeClr val="tx1"/>
                  </a:solidFill>
                </a:rPr>
                <a:t> </a:t>
              </a:r>
              <a:r>
                <a:rPr lang="en-US" sz="800" b="1" i="1" dirty="0">
                  <a:solidFill>
                    <a:schemeClr val="accent1">
                      <a:lumMod val="75000"/>
                    </a:schemeClr>
                  </a:solidFill>
                </a:rPr>
                <a:t>Change Document Size</a:t>
              </a:r>
              <a:r>
                <a:rPr lang="en-US" sz="800" b="1" i="1" dirty="0">
                  <a:solidFill>
                    <a:srgbClr val="0000FF"/>
                  </a:solidFill>
                </a:rPr>
                <a:t> </a:t>
              </a: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to</a:t>
              </a:r>
              <a:r>
                <a:rPr lang="en-US" sz="800" dirty="0">
                  <a:solidFill>
                    <a:schemeClr val="tx1"/>
                  </a:solidFill>
                </a:rPr>
                <a:t> </a:t>
              </a:r>
              <a:r>
                <a:rPr lang="en-US" sz="800" b="1" i="1" dirty="0">
                  <a:solidFill>
                    <a:schemeClr val="accent1">
                      <a:lumMod val="75000"/>
                    </a:schemeClr>
                  </a:solidFill>
                </a:rPr>
                <a:t>Legal (8.5 x 14”)</a:t>
              </a:r>
              <a:r>
                <a:rPr lang="en-US" sz="800" i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– Under </a:t>
              </a:r>
              <a:r>
                <a:rPr lang="en-US" sz="800" b="1" i="1" dirty="0">
                  <a:solidFill>
                    <a:schemeClr val="accent1">
                      <a:lumMod val="75000"/>
                    </a:schemeClr>
                  </a:solidFill>
                </a:rPr>
                <a:t>2-Sided Printing </a:t>
              </a: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select</a:t>
              </a:r>
              <a:r>
                <a:rPr lang="en-US" sz="800" b="1" i="1" dirty="0">
                  <a:solidFill>
                    <a:srgbClr val="0000FF"/>
                  </a:solidFill>
                </a:rPr>
                <a:t> </a:t>
              </a:r>
              <a:r>
                <a:rPr lang="en-US" sz="800" b="1" i="1" dirty="0">
                  <a:solidFill>
                    <a:schemeClr val="accent1">
                      <a:lumMod val="75000"/>
                    </a:schemeClr>
                  </a:solidFill>
                </a:rPr>
                <a:t>2-Sided Print, Flip on Short Edge</a:t>
              </a:r>
              <a:r>
                <a:rPr lang="en-US" sz="8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– change to </a:t>
              </a:r>
              <a:r>
                <a:rPr lang="en-US" sz="800" b="1" i="1" dirty="0">
                  <a:solidFill>
                    <a:schemeClr val="accent1">
                      <a:lumMod val="75000"/>
                    </a:schemeClr>
                  </a:solidFill>
                </a:rPr>
                <a:t>Color</a:t>
              </a:r>
              <a:r>
                <a:rPr lang="en-US" sz="800" dirty="0">
                  <a:solidFill>
                    <a:schemeClr val="tx1"/>
                  </a:solidFill>
                </a:rPr>
                <a:t> </a:t>
              </a: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– Print and fold on these lines</a:t>
              </a: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0420ACF9-5AA7-474A-BD27-528E4078BCF0}"/>
                </a:ext>
              </a:extLst>
            </p:cNvPr>
            <p:cNvCxnSpPr>
              <a:cxnSpLocks/>
            </p:cNvCxnSpPr>
            <p:nvPr/>
          </p:nvCxnSpPr>
          <p:spPr>
            <a:xfrm>
              <a:off x="9793224" y="-1"/>
              <a:ext cx="0" cy="77724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E29E509-D803-4C26-8BF5-9AD34E02C09C}"/>
                </a:ext>
              </a:extLst>
            </p:cNvPr>
            <p:cNvSpPr/>
            <p:nvPr/>
          </p:nvSpPr>
          <p:spPr>
            <a:xfrm flipH="1">
              <a:off x="9653728" y="3429000"/>
              <a:ext cx="27432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vert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sym typeface="Wingdings" panose="05000000000000000000" pitchFamily="2" charset="2"/>
                </a:rPr>
                <a:t></a:t>
              </a: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Fold on this line</a:t>
              </a: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sym typeface="Wingdings" panose="05000000000000000000" pitchFamily="2" charset="2"/>
                </a:rPr>
                <a:t></a:t>
              </a:r>
              <a:endParaRPr lang="en-US" sz="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4D3E0483-BE17-489B-9DE6-B429933CB869}"/>
                </a:ext>
              </a:extLst>
            </p:cNvPr>
            <p:cNvCxnSpPr>
              <a:cxnSpLocks/>
            </p:cNvCxnSpPr>
            <p:nvPr/>
          </p:nvCxnSpPr>
          <p:spPr>
            <a:xfrm>
              <a:off x="6400800" y="-1"/>
              <a:ext cx="0" cy="77724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9C535DA-8A49-94A4-7F3D-805B63B49917}"/>
                </a:ext>
              </a:extLst>
            </p:cNvPr>
            <p:cNvGrpSpPr/>
            <p:nvPr/>
          </p:nvGrpSpPr>
          <p:grpSpPr>
            <a:xfrm>
              <a:off x="3255264" y="45720"/>
              <a:ext cx="2926080" cy="7680960"/>
              <a:chOff x="3255264" y="45720"/>
              <a:chExt cx="2926080" cy="768096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295F6DB-A541-4AEF-8A19-78BB2E18586A}"/>
                  </a:ext>
                </a:extLst>
              </p:cNvPr>
              <p:cNvSpPr/>
              <p:nvPr/>
            </p:nvSpPr>
            <p:spPr>
              <a:xfrm>
                <a:off x="3255264" y="45720"/>
                <a:ext cx="2926080" cy="228600"/>
              </a:xfrm>
              <a:prstGeom prst="rect">
                <a:avLst/>
              </a:prstGeom>
              <a:solidFill>
                <a:srgbClr val="C7C8CA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venir Next LT Pro Demi" panose="020B0704020202020204" pitchFamily="34" charset="0"/>
                  </a:rPr>
                  <a:t>SECTION 2 – TITLE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4518AC4-8E44-4389-9750-7783A21E898F}"/>
                  </a:ext>
                </a:extLst>
              </p:cNvPr>
              <p:cNvSpPr/>
              <p:nvPr/>
            </p:nvSpPr>
            <p:spPr>
              <a:xfrm>
                <a:off x="3255264" y="274320"/>
                <a:ext cx="2926080" cy="745236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AB4CA93-0BAD-9218-42DB-6805430B26A0}"/>
                </a:ext>
              </a:extLst>
            </p:cNvPr>
            <p:cNvGrpSpPr/>
            <p:nvPr/>
          </p:nvGrpSpPr>
          <p:grpSpPr>
            <a:xfrm>
              <a:off x="6656831" y="45720"/>
              <a:ext cx="2926081" cy="7680960"/>
              <a:chOff x="6656831" y="45720"/>
              <a:chExt cx="2926081" cy="7680960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18007F6-5EBC-4E33-A862-38D9055FFE4A}"/>
                  </a:ext>
                </a:extLst>
              </p:cNvPr>
              <p:cNvSpPr/>
              <p:nvPr/>
            </p:nvSpPr>
            <p:spPr>
              <a:xfrm>
                <a:off x="6656831" y="45720"/>
                <a:ext cx="2926080" cy="228600"/>
              </a:xfrm>
              <a:prstGeom prst="rect">
                <a:avLst/>
              </a:prstGeom>
              <a:solidFill>
                <a:srgbClr val="C7C8CA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venir Next LT Pro Demi" panose="020B0704020202020204" pitchFamily="34" charset="0"/>
                  </a:rPr>
                  <a:t>SECTION 3 – TITLE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E008025-C5E2-40C6-AEE8-BB5A39796339}"/>
                  </a:ext>
                </a:extLst>
              </p:cNvPr>
              <p:cNvSpPr/>
              <p:nvPr/>
            </p:nvSpPr>
            <p:spPr>
              <a:xfrm>
                <a:off x="6656832" y="274320"/>
                <a:ext cx="2926080" cy="745236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1BEF5F0-E238-A5B3-B486-8D331AD744A9}"/>
                </a:ext>
              </a:extLst>
            </p:cNvPr>
            <p:cNvGrpSpPr/>
            <p:nvPr/>
          </p:nvGrpSpPr>
          <p:grpSpPr>
            <a:xfrm>
              <a:off x="10003536" y="45720"/>
              <a:ext cx="2779776" cy="7680960"/>
              <a:chOff x="10003536" y="45720"/>
              <a:chExt cx="2779776" cy="7680960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1199228-C460-4B70-9198-B6438DB36ABC}"/>
                  </a:ext>
                </a:extLst>
              </p:cNvPr>
              <p:cNvSpPr/>
              <p:nvPr/>
            </p:nvSpPr>
            <p:spPr>
              <a:xfrm>
                <a:off x="10003536" y="45720"/>
                <a:ext cx="2779776" cy="228600"/>
              </a:xfrm>
              <a:prstGeom prst="rect">
                <a:avLst/>
              </a:prstGeom>
              <a:solidFill>
                <a:srgbClr val="C7C8CA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venir Next LT Pro Demi" panose="020B0704020202020204" pitchFamily="34" charset="0"/>
                  </a:rPr>
                  <a:t>SECTION 4 – TITLE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E0DB614-5C29-493A-B62A-9A3C2D97113E}"/>
                  </a:ext>
                </a:extLst>
              </p:cNvPr>
              <p:cNvSpPr/>
              <p:nvPr/>
            </p:nvSpPr>
            <p:spPr>
              <a:xfrm>
                <a:off x="10003536" y="274320"/>
                <a:ext cx="2779776" cy="745236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F3E65B4-A370-3AD5-C13E-4CF3B8BB68E6}"/>
                </a:ext>
              </a:extLst>
            </p:cNvPr>
            <p:cNvGrpSpPr/>
            <p:nvPr/>
          </p:nvGrpSpPr>
          <p:grpSpPr>
            <a:xfrm>
              <a:off x="18287" y="45718"/>
              <a:ext cx="2898649" cy="7726682"/>
              <a:chOff x="18287" y="45718"/>
              <a:chExt cx="2898649" cy="7726682"/>
            </a:xfrm>
          </p:grpSpPr>
          <p:pic>
            <p:nvPicPr>
              <p:cNvPr id="4" name="Picture 3" descr="A close-up of a brick wall&#10;&#10;Description automatically generated">
                <a:extLst>
                  <a:ext uri="{FF2B5EF4-FFF2-40B4-BE49-F238E27FC236}">
                    <a16:creationId xmlns:a16="http://schemas.microsoft.com/office/drawing/2014/main" id="{B8A842EF-454E-211C-F508-C535395969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87" y="61150"/>
                <a:ext cx="2898648" cy="1630489"/>
              </a:xfrm>
              <a:prstGeom prst="rect">
                <a:avLst/>
              </a:prstGeom>
            </p:spPr>
          </p:pic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84D35B9-A462-4031-AB53-3F73BE9DBD19}"/>
                  </a:ext>
                </a:extLst>
              </p:cNvPr>
              <p:cNvSpPr/>
              <p:nvPr/>
            </p:nvSpPr>
            <p:spPr>
              <a:xfrm>
                <a:off x="18288" y="1920240"/>
                <a:ext cx="2898648" cy="566928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45720" rtlCol="0" anchor="t"/>
              <a:lstStyle/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3FFAEF7D-1BC9-4481-AC92-854142EA054E}"/>
                  </a:ext>
                </a:extLst>
              </p:cNvPr>
              <p:cNvGrpSpPr/>
              <p:nvPr/>
            </p:nvGrpSpPr>
            <p:grpSpPr>
              <a:xfrm>
                <a:off x="18288" y="45718"/>
                <a:ext cx="2898648" cy="1874522"/>
                <a:chOff x="18288" y="45718"/>
                <a:chExt cx="2779776" cy="1874522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5EE885E4-9E36-4570-B134-3BA5D34C40D7}"/>
                    </a:ext>
                  </a:extLst>
                </p:cNvPr>
                <p:cNvSpPr/>
                <p:nvPr/>
              </p:nvSpPr>
              <p:spPr>
                <a:xfrm>
                  <a:off x="91441" y="91440"/>
                  <a:ext cx="1224662" cy="490729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buClr>
                      <a:schemeClr val="tx1">
                        <a:lumMod val="85000"/>
                        <a:lumOff val="15000"/>
                      </a:schemeClr>
                    </a:buClr>
                    <a:buSzPct val="150000"/>
                  </a:pPr>
                  <a:r>
                    <a:rPr lang="en-US" sz="1400" b="1" dirty="0">
                      <a:ln w="3175">
                        <a:noFill/>
                      </a:ln>
                      <a:solidFill>
                        <a:sysClr val="windowText" lastClr="000000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Avenir Next LT Pro" panose="020B0504020202020204" pitchFamily="34" charset="0"/>
                      <a:cs typeface="Times New Roman" panose="02020603050405020304" pitchFamily="18" charset="0"/>
                    </a:rPr>
                    <a:t>RESPONSE GUIDE</a:t>
                  </a: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A394326-E405-4144-A1B5-4193D5EB3FF1}"/>
                    </a:ext>
                  </a:extLst>
                </p:cNvPr>
                <p:cNvSpPr/>
                <p:nvPr/>
              </p:nvSpPr>
              <p:spPr>
                <a:xfrm>
                  <a:off x="18288" y="1691640"/>
                  <a:ext cx="2779776" cy="228600"/>
                </a:xfrm>
                <a:prstGeom prst="rect">
                  <a:avLst/>
                </a:prstGeom>
                <a:solidFill>
                  <a:srgbClr val="C7C8CA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venir Next LT Pro Demi" panose="020B0704020202020204" pitchFamily="34" charset="0"/>
                    </a:rPr>
                    <a:t>START HERE:  SECTION 1 – TITLE</a:t>
                  </a: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1368A403-16E2-4178-AE21-40B28D899957}"/>
                    </a:ext>
                  </a:extLst>
                </p:cNvPr>
                <p:cNvSpPr/>
                <p:nvPr/>
              </p:nvSpPr>
              <p:spPr>
                <a:xfrm flipV="1">
                  <a:off x="18288" y="45718"/>
                  <a:ext cx="2779776" cy="187452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en-US" sz="1100" dirty="0">
                    <a:solidFill>
                      <a:schemeClr val="tx1"/>
                    </a:solidFill>
                    <a:latin typeface="Avenir Next LT Pro Demi" panose="020B0704020202020204" pitchFamily="34" charset="0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A4957D0C-881A-4032-B270-4B81C11F30BD}"/>
                    </a:ext>
                  </a:extLst>
                </p:cNvPr>
                <p:cNvSpPr/>
                <p:nvPr/>
              </p:nvSpPr>
              <p:spPr>
                <a:xfrm flipV="1">
                  <a:off x="18288" y="45719"/>
                  <a:ext cx="2779776" cy="187452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en-US" sz="1100" dirty="0">
                    <a:ln w="3810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venir Next LT Pro Demi" panose="020B0704020202020204" pitchFamily="34" charset="0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52D74175-3228-4CFB-A879-B91CE01F4DF8}"/>
                    </a:ext>
                  </a:extLst>
                </p:cNvPr>
                <p:cNvSpPr/>
                <p:nvPr/>
              </p:nvSpPr>
              <p:spPr>
                <a:xfrm>
                  <a:off x="91440" y="582169"/>
                  <a:ext cx="1224662" cy="1082039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600"/>
                    </a:spcAft>
                    <a:buClr>
                      <a:schemeClr val="tx1">
                        <a:lumMod val="85000"/>
                        <a:lumOff val="15000"/>
                      </a:schemeClr>
                    </a:buClr>
                    <a:buSzPct val="150000"/>
                  </a:pPr>
                  <a:r>
                    <a:rPr lang="en-US" sz="1400" b="1" dirty="0">
                      <a:ln w="3175">
                        <a:noFill/>
                      </a:ln>
                      <a:solidFill>
                        <a:sysClr val="windowText" lastClr="000000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Avenir Next LT Pro" panose="020B0504020202020204" pitchFamily="34" charset="0"/>
                      <a:cs typeface="Times New Roman" panose="02020603050405020304" pitchFamily="18" charset="0"/>
                    </a:rPr>
                    <a:t>Title</a:t>
                  </a:r>
                </a:p>
                <a:p>
                  <a:pPr>
                    <a:buClr>
                      <a:schemeClr val="tx1">
                        <a:lumMod val="85000"/>
                        <a:lumOff val="15000"/>
                      </a:schemeClr>
                    </a:buClr>
                    <a:buSzPct val="150000"/>
                  </a:pPr>
                  <a:r>
                    <a:rPr lang="en-US" sz="1100" dirty="0">
                      <a:ln w="3175">
                        <a:noFill/>
                      </a:ln>
                      <a:solidFill>
                        <a:sysClr val="windowText" lastClr="000000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Avenir Next LT Pro Demi" panose="020B0704020202020204" pitchFamily="34" charset="0"/>
                      <a:cs typeface="Times New Roman" panose="02020603050405020304" pitchFamily="18" charset="0"/>
                    </a:rPr>
                    <a:t>Updated:  MM/DD/YYYY</a:t>
                  </a:r>
                </a:p>
              </p:txBody>
            </p:sp>
          </p:grp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5E904FB-E4A3-3FB3-6EFE-468026091D69}"/>
                  </a:ext>
                </a:extLst>
              </p:cNvPr>
              <p:cNvSpPr/>
              <p:nvPr/>
            </p:nvSpPr>
            <p:spPr>
              <a:xfrm>
                <a:off x="18288" y="7589520"/>
                <a:ext cx="2898648" cy="182880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buClr>
                    <a:schemeClr val="tx1">
                      <a:lumMod val="85000"/>
                      <a:lumOff val="15000"/>
                    </a:schemeClr>
                  </a:buClr>
                  <a:buSzPct val="150000"/>
                </a:pPr>
                <a:r>
                  <a:rPr lang="en-US" sz="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venir Next LT Pro Demi" panose="020B0704020202020204" pitchFamily="34" charset="0"/>
                    <a:cs typeface="Times New Roman" panose="02020603050405020304" pitchFamily="18" charset="0"/>
                  </a:rPr>
                  <a:t>8.5” x 14” Response Guide – Template Ver. 2.2. (09/18/23)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057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D0A2644-5DC4-563C-C406-57A87FA920CE}"/>
              </a:ext>
            </a:extLst>
          </p:cNvPr>
          <p:cNvGrpSpPr/>
          <p:nvPr/>
        </p:nvGrpSpPr>
        <p:grpSpPr>
          <a:xfrm>
            <a:off x="18288" y="-1"/>
            <a:ext cx="12765024" cy="7772402"/>
            <a:chOff x="18288" y="-1"/>
            <a:chExt cx="12765024" cy="7772402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7E39E62-1FFA-4BD8-8549-3C473A63832B}"/>
                </a:ext>
              </a:extLst>
            </p:cNvPr>
            <p:cNvCxnSpPr>
              <a:cxnSpLocks/>
            </p:cNvCxnSpPr>
            <p:nvPr/>
          </p:nvCxnSpPr>
          <p:spPr>
            <a:xfrm>
              <a:off x="6400800" y="1"/>
              <a:ext cx="0" cy="77724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44EB307-6423-4B3D-8C6B-8A958BD6135F}"/>
                </a:ext>
              </a:extLst>
            </p:cNvPr>
            <p:cNvCxnSpPr>
              <a:cxnSpLocks/>
            </p:cNvCxnSpPr>
            <p:nvPr/>
          </p:nvCxnSpPr>
          <p:spPr>
            <a:xfrm>
              <a:off x="6400800" y="0"/>
              <a:ext cx="0" cy="77724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E7510CF-E1A3-4FB0-A848-9D00A5C356D2}"/>
                </a:ext>
              </a:extLst>
            </p:cNvPr>
            <p:cNvCxnSpPr>
              <a:cxnSpLocks/>
            </p:cNvCxnSpPr>
            <p:nvPr/>
          </p:nvCxnSpPr>
          <p:spPr>
            <a:xfrm>
              <a:off x="9790888" y="-1"/>
              <a:ext cx="0" cy="77724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E62899E-4291-4154-8B01-87FE2FE17251}"/>
                </a:ext>
              </a:extLst>
            </p:cNvPr>
            <p:cNvSpPr/>
            <p:nvPr/>
          </p:nvSpPr>
          <p:spPr>
            <a:xfrm flipH="1">
              <a:off x="2871216" y="3429000"/>
              <a:ext cx="27432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vert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sym typeface="Wingdings" panose="05000000000000000000" pitchFamily="2" charset="2"/>
                </a:rPr>
                <a:t></a:t>
              </a: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Fold on this line</a:t>
              </a: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sym typeface="Wingdings" panose="05000000000000000000" pitchFamily="2" charset="2"/>
                </a:rPr>
                <a:t></a:t>
              </a:r>
              <a:endParaRPr lang="en-US" sz="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2407B21-F275-4125-99D5-0B192127D4BD}"/>
                </a:ext>
              </a:extLst>
            </p:cNvPr>
            <p:cNvSpPr/>
            <p:nvPr/>
          </p:nvSpPr>
          <p:spPr>
            <a:xfrm flipH="1">
              <a:off x="6263640" y="3429000"/>
              <a:ext cx="27432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vert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sym typeface="Wingdings" panose="05000000000000000000" pitchFamily="2" charset="2"/>
                </a:rPr>
                <a:t></a:t>
              </a: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Fold on this line</a:t>
              </a: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sym typeface="Wingdings" panose="05000000000000000000" pitchFamily="2" charset="2"/>
                </a:rPr>
                <a:t></a:t>
              </a:r>
              <a:endParaRPr lang="en-US" sz="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352D87-3687-4336-82DF-D25F5E8A2ECC}"/>
                </a:ext>
              </a:extLst>
            </p:cNvPr>
            <p:cNvSpPr/>
            <p:nvPr/>
          </p:nvSpPr>
          <p:spPr>
            <a:xfrm flipH="1">
              <a:off x="9653728" y="3429000"/>
              <a:ext cx="27432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vert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sym typeface="Wingdings" panose="05000000000000000000" pitchFamily="2" charset="2"/>
                </a:rPr>
                <a:t></a:t>
              </a: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Fold on this line</a:t>
              </a:r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sym typeface="Wingdings" panose="05000000000000000000" pitchFamily="2" charset="2"/>
                </a:rPr>
                <a:t></a:t>
              </a:r>
              <a:endParaRPr lang="en-US" sz="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59D2FED-3C77-C659-0CCB-CB6E42B9402F}"/>
                </a:ext>
              </a:extLst>
            </p:cNvPr>
            <p:cNvGrpSpPr/>
            <p:nvPr/>
          </p:nvGrpSpPr>
          <p:grpSpPr>
            <a:xfrm>
              <a:off x="6656831" y="45720"/>
              <a:ext cx="2926081" cy="7680960"/>
              <a:chOff x="6656831" y="45720"/>
              <a:chExt cx="2926081" cy="768096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F62854E-0191-46E4-B753-E8AA26289DAB}"/>
                  </a:ext>
                </a:extLst>
              </p:cNvPr>
              <p:cNvSpPr/>
              <p:nvPr/>
            </p:nvSpPr>
            <p:spPr>
              <a:xfrm>
                <a:off x="6656831" y="45720"/>
                <a:ext cx="2926080" cy="228600"/>
              </a:xfrm>
              <a:prstGeom prst="rect">
                <a:avLst/>
              </a:prstGeom>
              <a:solidFill>
                <a:srgbClr val="C7C8CA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venir Next LT Pro Demi" panose="020B0704020202020204" pitchFamily="34" charset="0"/>
                  </a:rPr>
                  <a:t>SECTION 7 – TITLE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852403C-E309-499D-9DFD-631D3BDBA367}"/>
                  </a:ext>
                </a:extLst>
              </p:cNvPr>
              <p:cNvSpPr/>
              <p:nvPr/>
            </p:nvSpPr>
            <p:spPr>
              <a:xfrm>
                <a:off x="6656832" y="274320"/>
                <a:ext cx="2926080" cy="745236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FD9C0A9-3A39-59A7-6816-8150F151EAAE}"/>
                </a:ext>
              </a:extLst>
            </p:cNvPr>
            <p:cNvGrpSpPr/>
            <p:nvPr/>
          </p:nvGrpSpPr>
          <p:grpSpPr>
            <a:xfrm>
              <a:off x="10003536" y="45720"/>
              <a:ext cx="2779776" cy="7680960"/>
              <a:chOff x="10003536" y="45720"/>
              <a:chExt cx="2779776" cy="768096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2669AD0-F273-4307-8BB1-BB1B8FFD9DD1}"/>
                  </a:ext>
                </a:extLst>
              </p:cNvPr>
              <p:cNvSpPr/>
              <p:nvPr/>
            </p:nvSpPr>
            <p:spPr>
              <a:xfrm>
                <a:off x="10003536" y="45720"/>
                <a:ext cx="2779776" cy="228600"/>
              </a:xfrm>
              <a:prstGeom prst="rect">
                <a:avLst/>
              </a:prstGeom>
              <a:solidFill>
                <a:srgbClr val="C7C8CA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venir Next LT Pro Demi" panose="020B0704020202020204" pitchFamily="34" charset="0"/>
                  </a:rPr>
                  <a:t>SECTION 8 – TITLE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F34F411-122A-4F67-8572-6737DE142396}"/>
                  </a:ext>
                </a:extLst>
              </p:cNvPr>
              <p:cNvSpPr/>
              <p:nvPr/>
            </p:nvSpPr>
            <p:spPr>
              <a:xfrm>
                <a:off x="10003536" y="274320"/>
                <a:ext cx="2779776" cy="745236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A252B8E-A4AF-21D9-92EC-1AF4603FC420}"/>
                </a:ext>
              </a:extLst>
            </p:cNvPr>
            <p:cNvGrpSpPr/>
            <p:nvPr/>
          </p:nvGrpSpPr>
          <p:grpSpPr>
            <a:xfrm>
              <a:off x="3255264" y="45720"/>
              <a:ext cx="2926080" cy="7680960"/>
              <a:chOff x="3255264" y="45720"/>
              <a:chExt cx="2926080" cy="7680960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BAEAA84-AAAB-45F7-8F91-5CA56E90C9D9}"/>
                  </a:ext>
                </a:extLst>
              </p:cNvPr>
              <p:cNvSpPr/>
              <p:nvPr/>
            </p:nvSpPr>
            <p:spPr>
              <a:xfrm>
                <a:off x="3255264" y="45720"/>
                <a:ext cx="2926080" cy="228600"/>
              </a:xfrm>
              <a:prstGeom prst="rect">
                <a:avLst/>
              </a:prstGeom>
              <a:solidFill>
                <a:srgbClr val="C7C8CA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venir Next LT Pro Demi" panose="020B0704020202020204" pitchFamily="34" charset="0"/>
                  </a:rPr>
                  <a:t>SECTION 6 – TITLE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84F1EAE-8A20-43E2-9AC7-82A1FF084AD6}"/>
                  </a:ext>
                </a:extLst>
              </p:cNvPr>
              <p:cNvSpPr/>
              <p:nvPr/>
            </p:nvSpPr>
            <p:spPr>
              <a:xfrm>
                <a:off x="3255264" y="274320"/>
                <a:ext cx="2926080" cy="745236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5457659-BC66-A5D7-1FBE-5CA59F592285}"/>
                </a:ext>
              </a:extLst>
            </p:cNvPr>
            <p:cNvGrpSpPr/>
            <p:nvPr/>
          </p:nvGrpSpPr>
          <p:grpSpPr>
            <a:xfrm>
              <a:off x="2926080" y="-1"/>
              <a:ext cx="274320" cy="7772400"/>
              <a:chOff x="2871216" y="-1"/>
              <a:chExt cx="274320" cy="7772400"/>
            </a:xfrm>
          </p:grpSpPr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798FDCFE-307F-E306-9A97-DCAE23C7F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10712" y="-1"/>
                <a:ext cx="0" cy="777240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6EAE3A-47E6-2AC4-15A9-5CD8EFB9610E}"/>
                  </a:ext>
                </a:extLst>
              </p:cNvPr>
              <p:cNvSpPr/>
              <p:nvPr/>
            </p:nvSpPr>
            <p:spPr>
              <a:xfrm flipH="1">
                <a:off x="2871216" y="3429000"/>
                <a:ext cx="274320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vert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sym typeface="Wingdings" panose="05000000000000000000" pitchFamily="2" charset="2"/>
                  </a:rPr>
                  <a:t></a:t>
                </a:r>
                <a:r>
                  <a:rPr lang="en-US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Fold on this line</a:t>
                </a:r>
                <a:r>
                  <a:rPr lang="en-US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sym typeface="Wingdings" panose="05000000000000000000" pitchFamily="2" charset="2"/>
                  </a:rPr>
                  <a:t></a:t>
                </a:r>
                <a:endPara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47ACD1A-D156-2F8A-1807-A4257FD7F448}"/>
                </a:ext>
              </a:extLst>
            </p:cNvPr>
            <p:cNvGrpSpPr/>
            <p:nvPr/>
          </p:nvGrpSpPr>
          <p:grpSpPr>
            <a:xfrm>
              <a:off x="18288" y="45720"/>
              <a:ext cx="2898648" cy="7680960"/>
              <a:chOff x="18288" y="45720"/>
              <a:chExt cx="2898648" cy="768096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FCCE9B4-E9A3-43BD-86A8-A1CDB153BBED}"/>
                  </a:ext>
                </a:extLst>
              </p:cNvPr>
              <p:cNvSpPr/>
              <p:nvPr/>
            </p:nvSpPr>
            <p:spPr>
              <a:xfrm>
                <a:off x="18288" y="45720"/>
                <a:ext cx="2898648" cy="228600"/>
              </a:xfrm>
              <a:prstGeom prst="rect">
                <a:avLst/>
              </a:prstGeom>
              <a:solidFill>
                <a:srgbClr val="C7C8CA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venir Next LT Pro Demi" panose="020B0704020202020204" pitchFamily="34" charset="0"/>
                  </a:rPr>
                  <a:t>SECTION 5 – TITLE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85232AB-421F-42B6-BD7E-45DFE0FE9F8E}"/>
                  </a:ext>
                </a:extLst>
              </p:cNvPr>
              <p:cNvSpPr/>
              <p:nvPr/>
            </p:nvSpPr>
            <p:spPr>
              <a:xfrm>
                <a:off x="18288" y="274320"/>
                <a:ext cx="2898648" cy="745236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venir Next LT Pro Demi" panose="020B0704020202020204" pitchFamily="34" charset="0"/>
                  </a:rPr>
                  <a:t>HEADER ITEM 1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</a:p>
              <a:p>
                <a:pPr marL="177800" indent="-176213">
                  <a:spcAft>
                    <a:spcPts val="300"/>
                  </a:spcAft>
                  <a:buFont typeface="Wingdings" panose="05000000000000000000" pitchFamily="2" charset="2"/>
                  <a:buChar char="q"/>
                  <a:tabLst>
                    <a:tab pos="177800" algn="l"/>
                  </a:tabLst>
                </a:pPr>
                <a:r>
                  <a:rPr lang="en-US" sz="900" dirty="0">
                    <a:solidFill>
                      <a:schemeClr val="tx1"/>
                    </a:solidFill>
                    <a:latin typeface="Avenir Next LT Pro Demi" panose="020B0704020202020204" pitchFamily="34" charset="0"/>
                  </a:rPr>
                  <a:t>XXX</a:t>
                </a: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6790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5962</TotalTime>
  <Words>488</Words>
  <Application>Microsoft Office PowerPoint</Application>
  <PresentationFormat>Custom</PresentationFormat>
  <Paragraphs>243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Avenir Next LT Pro</vt:lpstr>
      <vt:lpstr>Avenir Next LT Pro Demi</vt:lpstr>
      <vt:lpstr>Calibri</vt:lpstr>
      <vt:lpstr>Calibri Light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Schaible, John B</dc:creator>
  <cp:lastModifiedBy>John Schaible</cp:lastModifiedBy>
  <cp:revision>276</cp:revision>
  <cp:lastPrinted>2021-11-12T16:17:25Z</cp:lastPrinted>
  <dcterms:created xsi:type="dcterms:W3CDTF">2019-03-15T14:42:22Z</dcterms:created>
  <dcterms:modified xsi:type="dcterms:W3CDTF">2023-09-18T14:33:22Z</dcterms:modified>
</cp:coreProperties>
</file>